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5" autoAdjust="0"/>
    <p:restoredTop sz="94660"/>
  </p:normalViewPr>
  <p:slideViewPr>
    <p:cSldViewPr>
      <p:cViewPr>
        <p:scale>
          <a:sx n="50" d="100"/>
          <a:sy n="50" d="100"/>
        </p:scale>
        <p:origin x="696" y="2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74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08626" y="795770"/>
            <a:ext cx="10108565" cy="2095500"/>
          </a:xfrm>
          <a:custGeom>
            <a:avLst/>
            <a:gdLst/>
            <a:ahLst/>
            <a:cxnLst/>
            <a:rect l="l" t="t" r="r" b="b"/>
            <a:pathLst>
              <a:path w="10108565" h="2095500">
                <a:moveTo>
                  <a:pt x="9870334" y="2095499"/>
                </a:moveTo>
                <a:lnTo>
                  <a:pt x="238124" y="2095499"/>
                </a:lnTo>
                <a:lnTo>
                  <a:pt x="191452" y="2090882"/>
                </a:lnTo>
                <a:lnTo>
                  <a:pt x="146998" y="2077373"/>
                </a:lnTo>
                <a:lnTo>
                  <a:pt x="106013" y="2055492"/>
                </a:lnTo>
                <a:lnTo>
                  <a:pt x="69745" y="2025754"/>
                </a:lnTo>
                <a:lnTo>
                  <a:pt x="40007" y="1989486"/>
                </a:lnTo>
                <a:lnTo>
                  <a:pt x="18126" y="1948501"/>
                </a:lnTo>
                <a:lnTo>
                  <a:pt x="4617" y="1904047"/>
                </a:lnTo>
                <a:lnTo>
                  <a:pt x="0" y="1857374"/>
                </a:lnTo>
                <a:lnTo>
                  <a:pt x="0" y="238124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4" y="0"/>
                </a:lnTo>
                <a:lnTo>
                  <a:pt x="9870334" y="0"/>
                </a:lnTo>
                <a:lnTo>
                  <a:pt x="9917006" y="4617"/>
                </a:lnTo>
                <a:lnTo>
                  <a:pt x="9961460" y="18126"/>
                </a:lnTo>
                <a:lnTo>
                  <a:pt x="10002445" y="40007"/>
                </a:lnTo>
                <a:lnTo>
                  <a:pt x="10038713" y="69745"/>
                </a:lnTo>
                <a:lnTo>
                  <a:pt x="10068451" y="106013"/>
                </a:lnTo>
                <a:lnTo>
                  <a:pt x="10090332" y="146998"/>
                </a:lnTo>
                <a:lnTo>
                  <a:pt x="10103840" y="191452"/>
                </a:lnTo>
                <a:lnTo>
                  <a:pt x="10108458" y="238124"/>
                </a:lnTo>
                <a:lnTo>
                  <a:pt x="10108458" y="1857374"/>
                </a:lnTo>
                <a:lnTo>
                  <a:pt x="10103840" y="1904047"/>
                </a:lnTo>
                <a:lnTo>
                  <a:pt x="10090332" y="1948501"/>
                </a:lnTo>
                <a:lnTo>
                  <a:pt x="10068451" y="1989486"/>
                </a:lnTo>
                <a:lnTo>
                  <a:pt x="10038713" y="2025754"/>
                </a:lnTo>
                <a:lnTo>
                  <a:pt x="10002445" y="2055492"/>
                </a:lnTo>
                <a:lnTo>
                  <a:pt x="9961460" y="2077373"/>
                </a:lnTo>
                <a:lnTo>
                  <a:pt x="9917006" y="2090882"/>
                </a:lnTo>
                <a:lnTo>
                  <a:pt x="9870334" y="20954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55234" y="1005382"/>
            <a:ext cx="8815705" cy="148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BA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3731" y="574720"/>
            <a:ext cx="16379190" cy="1330325"/>
          </a:xfrm>
          <a:custGeom>
            <a:avLst/>
            <a:gdLst/>
            <a:ahLst/>
            <a:cxnLst/>
            <a:rect l="l" t="t" r="r" b="b"/>
            <a:pathLst>
              <a:path w="16379190" h="1330325">
                <a:moveTo>
                  <a:pt x="16143143" y="1330279"/>
                </a:moveTo>
                <a:lnTo>
                  <a:pt x="238125" y="1330279"/>
                </a:lnTo>
                <a:lnTo>
                  <a:pt x="191452" y="1325661"/>
                </a:lnTo>
                <a:lnTo>
                  <a:pt x="146998" y="1312153"/>
                </a:lnTo>
                <a:lnTo>
                  <a:pt x="106013" y="1290271"/>
                </a:lnTo>
                <a:lnTo>
                  <a:pt x="69745" y="1260534"/>
                </a:lnTo>
                <a:lnTo>
                  <a:pt x="40007" y="1224266"/>
                </a:lnTo>
                <a:lnTo>
                  <a:pt x="18126" y="1183281"/>
                </a:lnTo>
                <a:lnTo>
                  <a:pt x="4617" y="1138827"/>
                </a:lnTo>
                <a:lnTo>
                  <a:pt x="0" y="1092154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16143143" y="0"/>
                </a:lnTo>
                <a:lnTo>
                  <a:pt x="16189816" y="4617"/>
                </a:lnTo>
                <a:lnTo>
                  <a:pt x="16234269" y="18126"/>
                </a:lnTo>
                <a:lnTo>
                  <a:pt x="16275255" y="40007"/>
                </a:lnTo>
                <a:lnTo>
                  <a:pt x="16311524" y="69745"/>
                </a:lnTo>
                <a:lnTo>
                  <a:pt x="16341260" y="106013"/>
                </a:lnTo>
                <a:lnTo>
                  <a:pt x="16363142" y="146998"/>
                </a:lnTo>
                <a:lnTo>
                  <a:pt x="16376650" y="191452"/>
                </a:lnTo>
                <a:lnTo>
                  <a:pt x="16379068" y="215890"/>
                </a:lnTo>
                <a:lnTo>
                  <a:pt x="16379068" y="1114389"/>
                </a:lnTo>
                <a:lnTo>
                  <a:pt x="16363142" y="1183281"/>
                </a:lnTo>
                <a:lnTo>
                  <a:pt x="16341260" y="1224266"/>
                </a:lnTo>
                <a:lnTo>
                  <a:pt x="16311524" y="1260534"/>
                </a:lnTo>
                <a:lnTo>
                  <a:pt x="16275255" y="1290271"/>
                </a:lnTo>
                <a:lnTo>
                  <a:pt x="16234269" y="1312153"/>
                </a:lnTo>
                <a:lnTo>
                  <a:pt x="16189816" y="1325661"/>
                </a:lnTo>
                <a:lnTo>
                  <a:pt x="16143143" y="133027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7520" y="380716"/>
            <a:ext cx="1713230" cy="1713230"/>
          </a:xfrm>
          <a:custGeom>
            <a:avLst/>
            <a:gdLst/>
            <a:ahLst/>
            <a:cxnLst/>
            <a:rect l="l" t="t" r="r" b="b"/>
            <a:pathLst>
              <a:path w="1713230" h="1713230">
                <a:moveTo>
                  <a:pt x="856318" y="1712636"/>
                </a:moveTo>
                <a:lnTo>
                  <a:pt x="807725" y="1711281"/>
                </a:lnTo>
                <a:lnTo>
                  <a:pt x="759844" y="1707262"/>
                </a:lnTo>
                <a:lnTo>
                  <a:pt x="712746" y="1700653"/>
                </a:lnTo>
                <a:lnTo>
                  <a:pt x="666504" y="1691526"/>
                </a:lnTo>
                <a:lnTo>
                  <a:pt x="621190" y="1679952"/>
                </a:lnTo>
                <a:lnTo>
                  <a:pt x="576876" y="1666005"/>
                </a:lnTo>
                <a:lnTo>
                  <a:pt x="533634" y="1649756"/>
                </a:lnTo>
                <a:lnTo>
                  <a:pt x="491538" y="1631278"/>
                </a:lnTo>
                <a:lnTo>
                  <a:pt x="450659" y="1610643"/>
                </a:lnTo>
                <a:lnTo>
                  <a:pt x="411069" y="1587923"/>
                </a:lnTo>
                <a:lnTo>
                  <a:pt x="372841" y="1563191"/>
                </a:lnTo>
                <a:lnTo>
                  <a:pt x="336046" y="1536520"/>
                </a:lnTo>
                <a:lnTo>
                  <a:pt x="300759" y="1507980"/>
                </a:lnTo>
                <a:lnTo>
                  <a:pt x="267049" y="1477645"/>
                </a:lnTo>
                <a:lnTo>
                  <a:pt x="234991" y="1445586"/>
                </a:lnTo>
                <a:lnTo>
                  <a:pt x="204656" y="1411877"/>
                </a:lnTo>
                <a:lnTo>
                  <a:pt x="176116" y="1376589"/>
                </a:lnTo>
                <a:lnTo>
                  <a:pt x="149444" y="1339795"/>
                </a:lnTo>
                <a:lnTo>
                  <a:pt x="124712" y="1301567"/>
                </a:lnTo>
                <a:lnTo>
                  <a:pt x="101993" y="1261977"/>
                </a:lnTo>
                <a:lnTo>
                  <a:pt x="81358" y="1221098"/>
                </a:lnTo>
                <a:lnTo>
                  <a:pt x="62880" y="1179001"/>
                </a:lnTo>
                <a:lnTo>
                  <a:pt x="46631" y="1135760"/>
                </a:lnTo>
                <a:lnTo>
                  <a:pt x="32684" y="1091446"/>
                </a:lnTo>
                <a:lnTo>
                  <a:pt x="21110" y="1046132"/>
                </a:lnTo>
                <a:lnTo>
                  <a:pt x="11983" y="999890"/>
                </a:lnTo>
                <a:lnTo>
                  <a:pt x="5374" y="952792"/>
                </a:lnTo>
                <a:lnTo>
                  <a:pt x="1355" y="904910"/>
                </a:lnTo>
                <a:lnTo>
                  <a:pt x="0" y="856318"/>
                </a:lnTo>
                <a:lnTo>
                  <a:pt x="1355" y="807725"/>
                </a:lnTo>
                <a:lnTo>
                  <a:pt x="5374" y="759844"/>
                </a:lnTo>
                <a:lnTo>
                  <a:pt x="11983" y="712746"/>
                </a:lnTo>
                <a:lnTo>
                  <a:pt x="21110" y="666504"/>
                </a:lnTo>
                <a:lnTo>
                  <a:pt x="32684" y="621190"/>
                </a:lnTo>
                <a:lnTo>
                  <a:pt x="46631" y="576876"/>
                </a:lnTo>
                <a:lnTo>
                  <a:pt x="62880" y="533634"/>
                </a:lnTo>
                <a:lnTo>
                  <a:pt x="81358" y="491538"/>
                </a:lnTo>
                <a:lnTo>
                  <a:pt x="101993" y="450659"/>
                </a:lnTo>
                <a:lnTo>
                  <a:pt x="124712" y="411069"/>
                </a:lnTo>
                <a:lnTo>
                  <a:pt x="149444" y="372841"/>
                </a:lnTo>
                <a:lnTo>
                  <a:pt x="176116" y="336046"/>
                </a:lnTo>
                <a:lnTo>
                  <a:pt x="204656" y="300759"/>
                </a:lnTo>
                <a:lnTo>
                  <a:pt x="234991" y="267049"/>
                </a:lnTo>
                <a:lnTo>
                  <a:pt x="267049" y="234991"/>
                </a:lnTo>
                <a:lnTo>
                  <a:pt x="300759" y="204656"/>
                </a:lnTo>
                <a:lnTo>
                  <a:pt x="336046" y="176116"/>
                </a:lnTo>
                <a:lnTo>
                  <a:pt x="372841" y="149444"/>
                </a:lnTo>
                <a:lnTo>
                  <a:pt x="411069" y="124712"/>
                </a:lnTo>
                <a:lnTo>
                  <a:pt x="450659" y="101993"/>
                </a:lnTo>
                <a:lnTo>
                  <a:pt x="491538" y="81358"/>
                </a:lnTo>
                <a:lnTo>
                  <a:pt x="533634" y="62880"/>
                </a:lnTo>
                <a:lnTo>
                  <a:pt x="576876" y="46631"/>
                </a:lnTo>
                <a:lnTo>
                  <a:pt x="621190" y="32684"/>
                </a:lnTo>
                <a:lnTo>
                  <a:pt x="666504" y="21110"/>
                </a:lnTo>
                <a:lnTo>
                  <a:pt x="712746" y="11983"/>
                </a:lnTo>
                <a:lnTo>
                  <a:pt x="759844" y="5374"/>
                </a:lnTo>
                <a:lnTo>
                  <a:pt x="807725" y="1355"/>
                </a:lnTo>
                <a:lnTo>
                  <a:pt x="856318" y="0"/>
                </a:lnTo>
                <a:lnTo>
                  <a:pt x="904910" y="1355"/>
                </a:lnTo>
                <a:lnTo>
                  <a:pt x="952792" y="5374"/>
                </a:lnTo>
                <a:lnTo>
                  <a:pt x="999890" y="11983"/>
                </a:lnTo>
                <a:lnTo>
                  <a:pt x="1046132" y="21110"/>
                </a:lnTo>
                <a:lnTo>
                  <a:pt x="1091446" y="32684"/>
                </a:lnTo>
                <a:lnTo>
                  <a:pt x="1135760" y="46631"/>
                </a:lnTo>
                <a:lnTo>
                  <a:pt x="1179001" y="62880"/>
                </a:lnTo>
                <a:lnTo>
                  <a:pt x="1221098" y="81358"/>
                </a:lnTo>
                <a:lnTo>
                  <a:pt x="1261977" y="101993"/>
                </a:lnTo>
                <a:lnTo>
                  <a:pt x="1301567" y="124712"/>
                </a:lnTo>
                <a:lnTo>
                  <a:pt x="1339795" y="149444"/>
                </a:lnTo>
                <a:lnTo>
                  <a:pt x="1376589" y="176116"/>
                </a:lnTo>
                <a:lnTo>
                  <a:pt x="1411877" y="204656"/>
                </a:lnTo>
                <a:lnTo>
                  <a:pt x="1445586" y="234991"/>
                </a:lnTo>
                <a:lnTo>
                  <a:pt x="1477645" y="267049"/>
                </a:lnTo>
                <a:lnTo>
                  <a:pt x="1507980" y="300759"/>
                </a:lnTo>
                <a:lnTo>
                  <a:pt x="1536519" y="336046"/>
                </a:lnTo>
                <a:lnTo>
                  <a:pt x="1563191" y="372841"/>
                </a:lnTo>
                <a:lnTo>
                  <a:pt x="1587923" y="411069"/>
                </a:lnTo>
                <a:lnTo>
                  <a:pt x="1610643" y="450659"/>
                </a:lnTo>
                <a:lnTo>
                  <a:pt x="1631278" y="491538"/>
                </a:lnTo>
                <a:lnTo>
                  <a:pt x="1649756" y="533634"/>
                </a:lnTo>
                <a:lnTo>
                  <a:pt x="1666005" y="576876"/>
                </a:lnTo>
                <a:lnTo>
                  <a:pt x="1679952" y="621190"/>
                </a:lnTo>
                <a:lnTo>
                  <a:pt x="1691525" y="666504"/>
                </a:lnTo>
                <a:lnTo>
                  <a:pt x="1700653" y="712746"/>
                </a:lnTo>
                <a:lnTo>
                  <a:pt x="1707262" y="759844"/>
                </a:lnTo>
                <a:lnTo>
                  <a:pt x="1711281" y="807725"/>
                </a:lnTo>
                <a:lnTo>
                  <a:pt x="1712636" y="856318"/>
                </a:lnTo>
                <a:lnTo>
                  <a:pt x="1711281" y="904910"/>
                </a:lnTo>
                <a:lnTo>
                  <a:pt x="1707262" y="952792"/>
                </a:lnTo>
                <a:lnTo>
                  <a:pt x="1700653" y="999890"/>
                </a:lnTo>
                <a:lnTo>
                  <a:pt x="1691525" y="1046132"/>
                </a:lnTo>
                <a:lnTo>
                  <a:pt x="1679952" y="1091446"/>
                </a:lnTo>
                <a:lnTo>
                  <a:pt x="1666005" y="1135760"/>
                </a:lnTo>
                <a:lnTo>
                  <a:pt x="1649756" y="1179001"/>
                </a:lnTo>
                <a:lnTo>
                  <a:pt x="1631278" y="1221098"/>
                </a:lnTo>
                <a:lnTo>
                  <a:pt x="1610643" y="1261977"/>
                </a:lnTo>
                <a:lnTo>
                  <a:pt x="1587923" y="1301567"/>
                </a:lnTo>
                <a:lnTo>
                  <a:pt x="1563191" y="1339795"/>
                </a:lnTo>
                <a:lnTo>
                  <a:pt x="1536519" y="1376589"/>
                </a:lnTo>
                <a:lnTo>
                  <a:pt x="1507980" y="1411877"/>
                </a:lnTo>
                <a:lnTo>
                  <a:pt x="1477645" y="1445586"/>
                </a:lnTo>
                <a:lnTo>
                  <a:pt x="1445586" y="1477645"/>
                </a:lnTo>
                <a:lnTo>
                  <a:pt x="1411877" y="1507980"/>
                </a:lnTo>
                <a:lnTo>
                  <a:pt x="1376589" y="1536520"/>
                </a:lnTo>
                <a:lnTo>
                  <a:pt x="1339795" y="1563191"/>
                </a:lnTo>
                <a:lnTo>
                  <a:pt x="1301567" y="1587923"/>
                </a:lnTo>
                <a:lnTo>
                  <a:pt x="1261977" y="1610643"/>
                </a:lnTo>
                <a:lnTo>
                  <a:pt x="1221098" y="1631278"/>
                </a:lnTo>
                <a:lnTo>
                  <a:pt x="1179001" y="1649756"/>
                </a:lnTo>
                <a:lnTo>
                  <a:pt x="1135760" y="1666005"/>
                </a:lnTo>
                <a:lnTo>
                  <a:pt x="1091446" y="1679952"/>
                </a:lnTo>
                <a:lnTo>
                  <a:pt x="1046132" y="1691526"/>
                </a:lnTo>
                <a:lnTo>
                  <a:pt x="999890" y="1700653"/>
                </a:lnTo>
                <a:lnTo>
                  <a:pt x="952792" y="1707262"/>
                </a:lnTo>
                <a:lnTo>
                  <a:pt x="904910" y="1711281"/>
                </a:lnTo>
                <a:lnTo>
                  <a:pt x="856318" y="1712636"/>
                </a:lnTo>
                <a:close/>
              </a:path>
            </a:pathLst>
          </a:custGeom>
          <a:solidFill>
            <a:srgbClr val="4066A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568" y="681176"/>
            <a:ext cx="1510797" cy="1114107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23469" y="2926102"/>
            <a:ext cx="8147684" cy="7152005"/>
          </a:xfrm>
          <a:custGeom>
            <a:avLst/>
            <a:gdLst/>
            <a:ahLst/>
            <a:cxnLst/>
            <a:rect l="l" t="t" r="r" b="b"/>
            <a:pathLst>
              <a:path w="8147684" h="7152005">
                <a:moveTo>
                  <a:pt x="7661787" y="7151467"/>
                </a:moveTo>
                <a:lnTo>
                  <a:pt x="485774" y="7151467"/>
                </a:lnTo>
                <a:lnTo>
                  <a:pt x="437762" y="7149090"/>
                </a:lnTo>
                <a:lnTo>
                  <a:pt x="390562" y="7142047"/>
                </a:lnTo>
                <a:lnTo>
                  <a:pt x="344494" y="7130469"/>
                </a:lnTo>
                <a:lnTo>
                  <a:pt x="299876" y="7114489"/>
                </a:lnTo>
                <a:lnTo>
                  <a:pt x="257028" y="7094239"/>
                </a:lnTo>
                <a:lnTo>
                  <a:pt x="216266" y="7069850"/>
                </a:lnTo>
                <a:lnTo>
                  <a:pt x="177911" y="7041455"/>
                </a:lnTo>
                <a:lnTo>
                  <a:pt x="142280" y="7009186"/>
                </a:lnTo>
                <a:lnTo>
                  <a:pt x="110010" y="6973555"/>
                </a:lnTo>
                <a:lnTo>
                  <a:pt x="81615" y="6935200"/>
                </a:lnTo>
                <a:lnTo>
                  <a:pt x="57227" y="6894438"/>
                </a:lnTo>
                <a:lnTo>
                  <a:pt x="36977" y="6851590"/>
                </a:lnTo>
                <a:lnTo>
                  <a:pt x="20997" y="6806972"/>
                </a:lnTo>
                <a:lnTo>
                  <a:pt x="9420" y="6760904"/>
                </a:lnTo>
                <a:lnTo>
                  <a:pt x="2377" y="6713705"/>
                </a:lnTo>
                <a:lnTo>
                  <a:pt x="0" y="6665692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7661787" y="0"/>
                </a:lnTo>
                <a:lnTo>
                  <a:pt x="7709800" y="2377"/>
                </a:lnTo>
                <a:lnTo>
                  <a:pt x="7757000" y="9420"/>
                </a:lnTo>
                <a:lnTo>
                  <a:pt x="7803067" y="20997"/>
                </a:lnTo>
                <a:lnTo>
                  <a:pt x="7847685" y="36977"/>
                </a:lnTo>
                <a:lnTo>
                  <a:pt x="7890533" y="57227"/>
                </a:lnTo>
                <a:lnTo>
                  <a:pt x="7931295" y="81615"/>
                </a:lnTo>
                <a:lnTo>
                  <a:pt x="7969650" y="110010"/>
                </a:lnTo>
                <a:lnTo>
                  <a:pt x="8005281" y="142280"/>
                </a:lnTo>
                <a:lnTo>
                  <a:pt x="8037550" y="177911"/>
                </a:lnTo>
                <a:lnTo>
                  <a:pt x="8065945" y="216266"/>
                </a:lnTo>
                <a:lnTo>
                  <a:pt x="8090334" y="257028"/>
                </a:lnTo>
                <a:lnTo>
                  <a:pt x="8110584" y="299876"/>
                </a:lnTo>
                <a:lnTo>
                  <a:pt x="8126564" y="344494"/>
                </a:lnTo>
                <a:lnTo>
                  <a:pt x="8138142" y="390562"/>
                </a:lnTo>
                <a:lnTo>
                  <a:pt x="8145185" y="437762"/>
                </a:lnTo>
                <a:lnTo>
                  <a:pt x="8147562" y="485774"/>
                </a:lnTo>
                <a:lnTo>
                  <a:pt x="8147562" y="6665692"/>
                </a:lnTo>
                <a:lnTo>
                  <a:pt x="8145185" y="6713705"/>
                </a:lnTo>
                <a:lnTo>
                  <a:pt x="8138142" y="6760904"/>
                </a:lnTo>
                <a:lnTo>
                  <a:pt x="8126564" y="6806972"/>
                </a:lnTo>
                <a:lnTo>
                  <a:pt x="8110584" y="6851590"/>
                </a:lnTo>
                <a:lnTo>
                  <a:pt x="8090334" y="6894438"/>
                </a:lnTo>
                <a:lnTo>
                  <a:pt x="8065945" y="6935200"/>
                </a:lnTo>
                <a:lnTo>
                  <a:pt x="8037550" y="6973555"/>
                </a:lnTo>
                <a:lnTo>
                  <a:pt x="8005281" y="7009186"/>
                </a:lnTo>
                <a:lnTo>
                  <a:pt x="7969650" y="7041455"/>
                </a:lnTo>
                <a:lnTo>
                  <a:pt x="7931295" y="7069850"/>
                </a:lnTo>
                <a:lnTo>
                  <a:pt x="7890533" y="7094239"/>
                </a:lnTo>
                <a:lnTo>
                  <a:pt x="7847685" y="7114489"/>
                </a:lnTo>
                <a:lnTo>
                  <a:pt x="7803067" y="7130469"/>
                </a:lnTo>
                <a:lnTo>
                  <a:pt x="7757000" y="7142047"/>
                </a:lnTo>
                <a:lnTo>
                  <a:pt x="7709800" y="7149090"/>
                </a:lnTo>
                <a:lnTo>
                  <a:pt x="7661787" y="7151467"/>
                </a:lnTo>
                <a:close/>
              </a:path>
            </a:pathLst>
          </a:custGeom>
          <a:solidFill>
            <a:srgbClr val="344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89612" y="6713592"/>
            <a:ext cx="7524115" cy="3143250"/>
          </a:xfrm>
          <a:custGeom>
            <a:avLst/>
            <a:gdLst/>
            <a:ahLst/>
            <a:cxnLst/>
            <a:rect l="l" t="t" r="r" b="b"/>
            <a:pathLst>
              <a:path w="7524115" h="3143250">
                <a:moveTo>
                  <a:pt x="7298953" y="3143250"/>
                </a:moveTo>
                <a:lnTo>
                  <a:pt x="225138" y="3143250"/>
                </a:lnTo>
                <a:lnTo>
                  <a:pt x="190134" y="3139721"/>
                </a:lnTo>
                <a:lnTo>
                  <a:pt x="145436" y="3125846"/>
                </a:lnTo>
                <a:lnTo>
                  <a:pt x="104987" y="3103890"/>
                </a:lnTo>
                <a:lnTo>
                  <a:pt x="69745" y="3074813"/>
                </a:lnTo>
                <a:lnTo>
                  <a:pt x="40668" y="3039571"/>
                </a:lnTo>
                <a:lnTo>
                  <a:pt x="18713" y="2999122"/>
                </a:lnTo>
                <a:lnTo>
                  <a:pt x="4837" y="2954424"/>
                </a:lnTo>
                <a:lnTo>
                  <a:pt x="0" y="2906434"/>
                </a:lnTo>
                <a:lnTo>
                  <a:pt x="0" y="238125"/>
                </a:lnTo>
                <a:lnTo>
                  <a:pt x="4837" y="190134"/>
                </a:lnTo>
                <a:lnTo>
                  <a:pt x="18713" y="145436"/>
                </a:lnTo>
                <a:lnTo>
                  <a:pt x="40668" y="104987"/>
                </a:lnTo>
                <a:lnTo>
                  <a:pt x="69745" y="69745"/>
                </a:lnTo>
                <a:lnTo>
                  <a:pt x="104987" y="40668"/>
                </a:lnTo>
                <a:lnTo>
                  <a:pt x="145436" y="18713"/>
                </a:lnTo>
                <a:lnTo>
                  <a:pt x="190134" y="4837"/>
                </a:lnTo>
                <a:lnTo>
                  <a:pt x="238125" y="0"/>
                </a:lnTo>
                <a:lnTo>
                  <a:pt x="7285967" y="0"/>
                </a:lnTo>
                <a:lnTo>
                  <a:pt x="7333958" y="4837"/>
                </a:lnTo>
                <a:lnTo>
                  <a:pt x="7378656" y="18713"/>
                </a:lnTo>
                <a:lnTo>
                  <a:pt x="7419105" y="40668"/>
                </a:lnTo>
                <a:lnTo>
                  <a:pt x="7454347" y="69745"/>
                </a:lnTo>
                <a:lnTo>
                  <a:pt x="7483424" y="104987"/>
                </a:lnTo>
                <a:lnTo>
                  <a:pt x="7505379" y="145436"/>
                </a:lnTo>
                <a:lnTo>
                  <a:pt x="7519254" y="190134"/>
                </a:lnTo>
                <a:lnTo>
                  <a:pt x="7524092" y="238125"/>
                </a:lnTo>
                <a:lnTo>
                  <a:pt x="7524092" y="2906434"/>
                </a:lnTo>
                <a:lnTo>
                  <a:pt x="7519254" y="2954424"/>
                </a:lnTo>
                <a:lnTo>
                  <a:pt x="7505379" y="2999122"/>
                </a:lnTo>
                <a:lnTo>
                  <a:pt x="7483424" y="3039571"/>
                </a:lnTo>
                <a:lnTo>
                  <a:pt x="7454347" y="3074813"/>
                </a:lnTo>
                <a:lnTo>
                  <a:pt x="7419105" y="3103890"/>
                </a:lnTo>
                <a:lnTo>
                  <a:pt x="7378656" y="3125846"/>
                </a:lnTo>
                <a:lnTo>
                  <a:pt x="7333958" y="3139721"/>
                </a:lnTo>
                <a:lnTo>
                  <a:pt x="7298953" y="3143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93779" y="9410121"/>
            <a:ext cx="7515859" cy="447040"/>
          </a:xfrm>
          <a:custGeom>
            <a:avLst/>
            <a:gdLst/>
            <a:ahLst/>
            <a:cxnLst/>
            <a:rect l="l" t="t" r="r" b="b"/>
            <a:pathLst>
              <a:path w="7515859" h="447040">
                <a:moveTo>
                  <a:pt x="7264762" y="250757"/>
                </a:moveTo>
                <a:lnTo>
                  <a:pt x="6617473" y="250757"/>
                </a:lnTo>
                <a:lnTo>
                  <a:pt x="6590666" y="247174"/>
                </a:lnTo>
                <a:lnTo>
                  <a:pt x="6568293" y="235257"/>
                </a:lnTo>
                <a:lnTo>
                  <a:pt x="6552958" y="213254"/>
                </a:lnTo>
                <a:lnTo>
                  <a:pt x="6547268" y="179414"/>
                </a:lnTo>
                <a:lnTo>
                  <a:pt x="6550061" y="128687"/>
                </a:lnTo>
                <a:lnTo>
                  <a:pt x="6556206" y="69535"/>
                </a:lnTo>
                <a:lnTo>
                  <a:pt x="6562351" y="20468"/>
                </a:lnTo>
                <a:lnTo>
                  <a:pt x="6565144" y="0"/>
                </a:lnTo>
                <a:lnTo>
                  <a:pt x="7294177" y="7313"/>
                </a:lnTo>
                <a:lnTo>
                  <a:pt x="7309536" y="66800"/>
                </a:lnTo>
                <a:lnTo>
                  <a:pt x="7321095" y="119467"/>
                </a:lnTo>
                <a:lnTo>
                  <a:pt x="7327220" y="164465"/>
                </a:lnTo>
                <a:lnTo>
                  <a:pt x="7326302" y="200144"/>
                </a:lnTo>
                <a:lnTo>
                  <a:pt x="7326282" y="200943"/>
                </a:lnTo>
                <a:lnTo>
                  <a:pt x="7316647" y="228051"/>
                </a:lnTo>
                <a:lnTo>
                  <a:pt x="7296685" y="244939"/>
                </a:lnTo>
                <a:lnTo>
                  <a:pt x="7264762" y="250757"/>
                </a:lnTo>
                <a:close/>
              </a:path>
              <a:path w="7515859" h="447040">
                <a:moveTo>
                  <a:pt x="5941907" y="251244"/>
                </a:moveTo>
                <a:lnTo>
                  <a:pt x="5291855" y="251244"/>
                </a:lnTo>
                <a:lnTo>
                  <a:pt x="5265325" y="241707"/>
                </a:lnTo>
                <a:lnTo>
                  <a:pt x="5244036" y="224064"/>
                </a:lnTo>
                <a:lnTo>
                  <a:pt x="5229877" y="200144"/>
                </a:lnTo>
                <a:lnTo>
                  <a:pt x="5224737" y="171776"/>
                </a:lnTo>
                <a:lnTo>
                  <a:pt x="5231098" y="140276"/>
                </a:lnTo>
                <a:lnTo>
                  <a:pt x="5248444" y="114551"/>
                </a:lnTo>
                <a:lnTo>
                  <a:pt x="5274169" y="97205"/>
                </a:lnTo>
                <a:lnTo>
                  <a:pt x="5305669" y="90844"/>
                </a:lnTo>
                <a:lnTo>
                  <a:pt x="5928093" y="90844"/>
                </a:lnTo>
                <a:lnTo>
                  <a:pt x="5959593" y="97205"/>
                </a:lnTo>
                <a:lnTo>
                  <a:pt x="5985318" y="114551"/>
                </a:lnTo>
                <a:lnTo>
                  <a:pt x="6002664" y="140276"/>
                </a:lnTo>
                <a:lnTo>
                  <a:pt x="6009025" y="171776"/>
                </a:lnTo>
                <a:lnTo>
                  <a:pt x="6003908" y="200144"/>
                </a:lnTo>
                <a:lnTo>
                  <a:pt x="5989788" y="224064"/>
                </a:lnTo>
                <a:lnTo>
                  <a:pt x="5968506" y="241707"/>
                </a:lnTo>
                <a:lnTo>
                  <a:pt x="5941907" y="251244"/>
                </a:lnTo>
                <a:close/>
              </a:path>
              <a:path w="7515859" h="447040">
                <a:moveTo>
                  <a:pt x="7294785" y="446720"/>
                </a:moveTo>
                <a:lnTo>
                  <a:pt x="220971" y="446720"/>
                </a:lnTo>
                <a:lnTo>
                  <a:pt x="185967" y="443192"/>
                </a:lnTo>
                <a:lnTo>
                  <a:pt x="141268" y="429316"/>
                </a:lnTo>
                <a:lnTo>
                  <a:pt x="100819" y="407361"/>
                </a:lnTo>
                <a:lnTo>
                  <a:pt x="65577" y="378284"/>
                </a:lnTo>
                <a:lnTo>
                  <a:pt x="36500" y="343042"/>
                </a:lnTo>
                <a:lnTo>
                  <a:pt x="14545" y="302593"/>
                </a:lnTo>
                <a:lnTo>
                  <a:pt x="670" y="257895"/>
                </a:lnTo>
                <a:lnTo>
                  <a:pt x="0" y="251244"/>
                </a:lnTo>
                <a:lnTo>
                  <a:pt x="7515757" y="251244"/>
                </a:lnTo>
                <a:lnTo>
                  <a:pt x="7501211" y="302593"/>
                </a:lnTo>
                <a:lnTo>
                  <a:pt x="7479257" y="343042"/>
                </a:lnTo>
                <a:lnTo>
                  <a:pt x="7450179" y="378284"/>
                </a:lnTo>
                <a:lnTo>
                  <a:pt x="7414938" y="407361"/>
                </a:lnTo>
                <a:lnTo>
                  <a:pt x="7374489" y="429316"/>
                </a:lnTo>
                <a:lnTo>
                  <a:pt x="7329790" y="443192"/>
                </a:lnTo>
                <a:lnTo>
                  <a:pt x="7294785" y="446720"/>
                </a:lnTo>
                <a:close/>
              </a:path>
            </a:pathLst>
          </a:custGeom>
          <a:solidFill>
            <a:srgbClr val="506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213744" y="9266947"/>
            <a:ext cx="824230" cy="394970"/>
          </a:xfrm>
          <a:custGeom>
            <a:avLst/>
            <a:gdLst/>
            <a:ahLst/>
            <a:cxnLst/>
            <a:rect l="l" t="t" r="r" b="b"/>
            <a:pathLst>
              <a:path w="824229" h="394970">
                <a:moveTo>
                  <a:pt x="137161" y="394418"/>
                </a:moveTo>
                <a:lnTo>
                  <a:pt x="117172" y="394418"/>
                </a:lnTo>
                <a:lnTo>
                  <a:pt x="101895" y="335584"/>
                </a:lnTo>
                <a:lnTo>
                  <a:pt x="98930" y="274159"/>
                </a:lnTo>
                <a:lnTo>
                  <a:pt x="102363" y="222972"/>
                </a:lnTo>
                <a:lnTo>
                  <a:pt x="106283" y="194852"/>
                </a:lnTo>
                <a:lnTo>
                  <a:pt x="45666" y="194852"/>
                </a:lnTo>
                <a:lnTo>
                  <a:pt x="27904" y="191259"/>
                </a:lnTo>
                <a:lnTo>
                  <a:pt x="13387" y="181465"/>
                </a:lnTo>
                <a:lnTo>
                  <a:pt x="3593" y="166948"/>
                </a:lnTo>
                <a:lnTo>
                  <a:pt x="0" y="149186"/>
                </a:lnTo>
                <a:lnTo>
                  <a:pt x="0" y="45666"/>
                </a:lnTo>
                <a:lnTo>
                  <a:pt x="3593" y="27903"/>
                </a:lnTo>
                <a:lnTo>
                  <a:pt x="13387" y="13387"/>
                </a:lnTo>
                <a:lnTo>
                  <a:pt x="27904" y="3593"/>
                </a:lnTo>
                <a:lnTo>
                  <a:pt x="45666" y="0"/>
                </a:lnTo>
                <a:lnTo>
                  <a:pt x="778274" y="0"/>
                </a:lnTo>
                <a:lnTo>
                  <a:pt x="796012" y="3311"/>
                </a:lnTo>
                <a:lnTo>
                  <a:pt x="810474" y="12960"/>
                </a:lnTo>
                <a:lnTo>
                  <a:pt x="820212" y="27423"/>
                </a:lnTo>
                <a:lnTo>
                  <a:pt x="823780" y="45178"/>
                </a:lnTo>
                <a:lnTo>
                  <a:pt x="823780" y="148699"/>
                </a:lnTo>
                <a:lnTo>
                  <a:pt x="795876" y="190772"/>
                </a:lnTo>
                <a:lnTo>
                  <a:pt x="715546" y="194365"/>
                </a:lnTo>
                <a:lnTo>
                  <a:pt x="723968" y="222452"/>
                </a:lnTo>
                <a:lnTo>
                  <a:pt x="733623" y="265548"/>
                </a:lnTo>
                <a:lnTo>
                  <a:pt x="738644" y="314557"/>
                </a:lnTo>
                <a:lnTo>
                  <a:pt x="733165" y="360383"/>
                </a:lnTo>
                <a:lnTo>
                  <a:pt x="711320" y="393931"/>
                </a:lnTo>
                <a:lnTo>
                  <a:pt x="685969" y="393931"/>
                </a:lnTo>
                <a:lnTo>
                  <a:pt x="685644" y="390030"/>
                </a:lnTo>
                <a:lnTo>
                  <a:pt x="687594" y="386130"/>
                </a:lnTo>
                <a:lnTo>
                  <a:pt x="691494" y="384667"/>
                </a:lnTo>
                <a:lnTo>
                  <a:pt x="713830" y="361350"/>
                </a:lnTo>
                <a:lnTo>
                  <a:pt x="720798" y="321963"/>
                </a:lnTo>
                <a:lnTo>
                  <a:pt x="717119" y="275205"/>
                </a:lnTo>
                <a:lnTo>
                  <a:pt x="707511" y="229773"/>
                </a:lnTo>
                <a:lnTo>
                  <a:pt x="696694" y="194364"/>
                </a:lnTo>
                <a:lnTo>
                  <a:pt x="622589" y="194364"/>
                </a:lnTo>
                <a:lnTo>
                  <a:pt x="631011" y="222452"/>
                </a:lnTo>
                <a:lnTo>
                  <a:pt x="640665" y="265548"/>
                </a:lnTo>
                <a:lnTo>
                  <a:pt x="645686" y="314556"/>
                </a:lnTo>
                <a:lnTo>
                  <a:pt x="640207" y="360382"/>
                </a:lnTo>
                <a:lnTo>
                  <a:pt x="618363" y="393930"/>
                </a:lnTo>
                <a:lnTo>
                  <a:pt x="593011" y="393930"/>
                </a:lnTo>
                <a:lnTo>
                  <a:pt x="592686" y="390030"/>
                </a:lnTo>
                <a:lnTo>
                  <a:pt x="594636" y="386130"/>
                </a:lnTo>
                <a:lnTo>
                  <a:pt x="598536" y="384667"/>
                </a:lnTo>
                <a:lnTo>
                  <a:pt x="620872" y="361349"/>
                </a:lnTo>
                <a:lnTo>
                  <a:pt x="627841" y="321963"/>
                </a:lnTo>
                <a:lnTo>
                  <a:pt x="624161" y="275205"/>
                </a:lnTo>
                <a:lnTo>
                  <a:pt x="614554" y="229772"/>
                </a:lnTo>
                <a:lnTo>
                  <a:pt x="603737" y="194364"/>
                </a:lnTo>
                <a:lnTo>
                  <a:pt x="538082" y="194364"/>
                </a:lnTo>
                <a:lnTo>
                  <a:pt x="535215" y="224741"/>
                </a:lnTo>
                <a:lnTo>
                  <a:pt x="532698" y="278688"/>
                </a:lnTo>
                <a:lnTo>
                  <a:pt x="535271" y="338455"/>
                </a:lnTo>
                <a:lnTo>
                  <a:pt x="547670" y="386292"/>
                </a:lnTo>
                <a:lnTo>
                  <a:pt x="548970" y="388730"/>
                </a:lnTo>
                <a:lnTo>
                  <a:pt x="548808" y="391492"/>
                </a:lnTo>
                <a:lnTo>
                  <a:pt x="547833" y="393930"/>
                </a:lnTo>
                <a:lnTo>
                  <a:pt x="531419" y="393930"/>
                </a:lnTo>
                <a:lnTo>
                  <a:pt x="518009" y="344099"/>
                </a:lnTo>
                <a:lnTo>
                  <a:pt x="514700" y="283543"/>
                </a:lnTo>
                <a:lnTo>
                  <a:pt x="516907" y="228289"/>
                </a:lnTo>
                <a:lnTo>
                  <a:pt x="520042" y="194364"/>
                </a:lnTo>
                <a:lnTo>
                  <a:pt x="463163" y="194364"/>
                </a:lnTo>
                <a:lnTo>
                  <a:pt x="463326" y="195014"/>
                </a:lnTo>
                <a:lnTo>
                  <a:pt x="460080" y="219716"/>
                </a:lnTo>
                <a:lnTo>
                  <a:pt x="455809" y="275539"/>
                </a:lnTo>
                <a:lnTo>
                  <a:pt x="457449" y="340138"/>
                </a:lnTo>
                <a:lnTo>
                  <a:pt x="472101" y="390842"/>
                </a:lnTo>
                <a:lnTo>
                  <a:pt x="472751" y="391817"/>
                </a:lnTo>
                <a:lnTo>
                  <a:pt x="473401" y="394092"/>
                </a:lnTo>
                <a:lnTo>
                  <a:pt x="453574" y="394092"/>
                </a:lnTo>
                <a:lnTo>
                  <a:pt x="439844" y="341565"/>
                </a:lnTo>
                <a:lnTo>
                  <a:pt x="437709" y="279318"/>
                </a:lnTo>
                <a:lnTo>
                  <a:pt x="441393" y="224566"/>
                </a:lnTo>
                <a:lnTo>
                  <a:pt x="445124" y="194527"/>
                </a:lnTo>
                <a:lnTo>
                  <a:pt x="372643" y="194527"/>
                </a:lnTo>
                <a:lnTo>
                  <a:pt x="372806" y="195339"/>
                </a:lnTo>
                <a:lnTo>
                  <a:pt x="369487" y="217619"/>
                </a:lnTo>
                <a:lnTo>
                  <a:pt x="365553" y="269770"/>
                </a:lnTo>
                <a:lnTo>
                  <a:pt x="368415" y="334476"/>
                </a:lnTo>
                <a:lnTo>
                  <a:pt x="385644" y="394093"/>
                </a:lnTo>
                <a:lnTo>
                  <a:pt x="365655" y="394093"/>
                </a:lnTo>
                <a:lnTo>
                  <a:pt x="350376" y="335258"/>
                </a:lnTo>
                <a:lnTo>
                  <a:pt x="347392" y="273833"/>
                </a:lnTo>
                <a:lnTo>
                  <a:pt x="350777" y="222647"/>
                </a:lnTo>
                <a:lnTo>
                  <a:pt x="354604" y="194527"/>
                </a:lnTo>
                <a:lnTo>
                  <a:pt x="294799" y="194527"/>
                </a:lnTo>
                <a:lnTo>
                  <a:pt x="294962" y="195339"/>
                </a:lnTo>
                <a:lnTo>
                  <a:pt x="291643" y="217759"/>
                </a:lnTo>
                <a:lnTo>
                  <a:pt x="287710" y="269872"/>
                </a:lnTo>
                <a:lnTo>
                  <a:pt x="290571" y="334570"/>
                </a:lnTo>
                <a:lnTo>
                  <a:pt x="307800" y="394255"/>
                </a:lnTo>
                <a:lnTo>
                  <a:pt x="287811" y="394255"/>
                </a:lnTo>
                <a:lnTo>
                  <a:pt x="272534" y="335421"/>
                </a:lnTo>
                <a:lnTo>
                  <a:pt x="269569" y="273996"/>
                </a:lnTo>
                <a:lnTo>
                  <a:pt x="273002" y="222809"/>
                </a:lnTo>
                <a:lnTo>
                  <a:pt x="276922" y="194690"/>
                </a:lnTo>
                <a:lnTo>
                  <a:pt x="212080" y="194690"/>
                </a:lnTo>
                <a:lnTo>
                  <a:pt x="212242" y="195502"/>
                </a:lnTo>
                <a:lnTo>
                  <a:pt x="208923" y="217782"/>
                </a:lnTo>
                <a:lnTo>
                  <a:pt x="204990" y="269933"/>
                </a:lnTo>
                <a:lnTo>
                  <a:pt x="207852" y="334639"/>
                </a:lnTo>
                <a:lnTo>
                  <a:pt x="225081" y="394256"/>
                </a:lnTo>
                <a:lnTo>
                  <a:pt x="205091" y="394256"/>
                </a:lnTo>
                <a:lnTo>
                  <a:pt x="189812" y="335421"/>
                </a:lnTo>
                <a:lnTo>
                  <a:pt x="186829" y="273996"/>
                </a:lnTo>
                <a:lnTo>
                  <a:pt x="190214" y="222810"/>
                </a:lnTo>
                <a:lnTo>
                  <a:pt x="194040" y="194690"/>
                </a:lnTo>
                <a:lnTo>
                  <a:pt x="124160" y="194690"/>
                </a:lnTo>
                <a:lnTo>
                  <a:pt x="124323" y="195502"/>
                </a:lnTo>
                <a:lnTo>
                  <a:pt x="121004" y="217921"/>
                </a:lnTo>
                <a:lnTo>
                  <a:pt x="117071" y="270035"/>
                </a:lnTo>
                <a:lnTo>
                  <a:pt x="119932" y="334733"/>
                </a:lnTo>
                <a:lnTo>
                  <a:pt x="137161" y="394418"/>
                </a:lnTo>
                <a:close/>
              </a:path>
            </a:pathLst>
          </a:custGeom>
          <a:solidFill>
            <a:srgbClr val="3737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93779" y="9500965"/>
            <a:ext cx="7515859" cy="356235"/>
          </a:xfrm>
          <a:custGeom>
            <a:avLst/>
            <a:gdLst/>
            <a:ahLst/>
            <a:cxnLst/>
            <a:rect l="l" t="t" r="r" b="b"/>
            <a:pathLst>
              <a:path w="7515859" h="356234">
                <a:moveTo>
                  <a:pt x="5324683" y="160400"/>
                </a:moveTo>
                <a:lnTo>
                  <a:pt x="5292018" y="160400"/>
                </a:lnTo>
                <a:lnTo>
                  <a:pt x="5265419" y="150862"/>
                </a:lnTo>
                <a:lnTo>
                  <a:pt x="5244138" y="133220"/>
                </a:lnTo>
                <a:lnTo>
                  <a:pt x="5230017" y="109300"/>
                </a:lnTo>
                <a:lnTo>
                  <a:pt x="5224900" y="80931"/>
                </a:lnTo>
                <a:lnTo>
                  <a:pt x="5231261" y="49431"/>
                </a:lnTo>
                <a:lnTo>
                  <a:pt x="5248607" y="23706"/>
                </a:lnTo>
                <a:lnTo>
                  <a:pt x="5274332" y="6360"/>
                </a:lnTo>
                <a:lnTo>
                  <a:pt x="5305832" y="0"/>
                </a:lnTo>
                <a:lnTo>
                  <a:pt x="5335409" y="0"/>
                </a:lnTo>
                <a:lnTo>
                  <a:pt x="5356160" y="12950"/>
                </a:lnTo>
                <a:lnTo>
                  <a:pt x="5372340" y="31080"/>
                </a:lnTo>
                <a:lnTo>
                  <a:pt x="5382853" y="53294"/>
                </a:lnTo>
                <a:lnTo>
                  <a:pt x="5386601" y="78493"/>
                </a:lnTo>
                <a:lnTo>
                  <a:pt x="5381931" y="106283"/>
                </a:lnTo>
                <a:lnTo>
                  <a:pt x="5368988" y="130172"/>
                </a:lnTo>
                <a:lnTo>
                  <a:pt x="5349373" y="148699"/>
                </a:lnTo>
                <a:lnTo>
                  <a:pt x="5324683" y="160400"/>
                </a:lnTo>
                <a:close/>
              </a:path>
              <a:path w="7515859" h="356234">
                <a:moveTo>
                  <a:pt x="7294785" y="355876"/>
                </a:moveTo>
                <a:lnTo>
                  <a:pt x="220971" y="355876"/>
                </a:lnTo>
                <a:lnTo>
                  <a:pt x="185967" y="352347"/>
                </a:lnTo>
                <a:lnTo>
                  <a:pt x="141268" y="338472"/>
                </a:lnTo>
                <a:lnTo>
                  <a:pt x="100819" y="316517"/>
                </a:lnTo>
                <a:lnTo>
                  <a:pt x="65577" y="287439"/>
                </a:lnTo>
                <a:lnTo>
                  <a:pt x="36500" y="252198"/>
                </a:lnTo>
                <a:lnTo>
                  <a:pt x="14545" y="211749"/>
                </a:lnTo>
                <a:lnTo>
                  <a:pt x="670" y="167050"/>
                </a:lnTo>
                <a:lnTo>
                  <a:pt x="0" y="160400"/>
                </a:lnTo>
                <a:lnTo>
                  <a:pt x="7515757" y="160400"/>
                </a:lnTo>
                <a:lnTo>
                  <a:pt x="7501211" y="211749"/>
                </a:lnTo>
                <a:lnTo>
                  <a:pt x="7479257" y="252198"/>
                </a:lnTo>
                <a:lnTo>
                  <a:pt x="7450179" y="287439"/>
                </a:lnTo>
                <a:lnTo>
                  <a:pt x="7414938" y="316517"/>
                </a:lnTo>
                <a:lnTo>
                  <a:pt x="7374489" y="338472"/>
                </a:lnTo>
                <a:lnTo>
                  <a:pt x="7329790" y="352347"/>
                </a:lnTo>
                <a:lnTo>
                  <a:pt x="7294785" y="355876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5221" y="6713592"/>
            <a:ext cx="7425541" cy="314325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580" y="6695506"/>
            <a:ext cx="6029324" cy="2876549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9736794" y="2926102"/>
            <a:ext cx="8101330" cy="7152005"/>
          </a:xfrm>
          <a:custGeom>
            <a:avLst/>
            <a:gdLst/>
            <a:ahLst/>
            <a:cxnLst/>
            <a:rect l="l" t="t" r="r" b="b"/>
            <a:pathLst>
              <a:path w="8101330" h="7152005">
                <a:moveTo>
                  <a:pt x="7622132" y="7151466"/>
                </a:moveTo>
                <a:lnTo>
                  <a:pt x="485775" y="7151466"/>
                </a:lnTo>
                <a:lnTo>
                  <a:pt x="437762" y="7149090"/>
                </a:lnTo>
                <a:lnTo>
                  <a:pt x="390562" y="7142047"/>
                </a:lnTo>
                <a:lnTo>
                  <a:pt x="344494" y="7130469"/>
                </a:lnTo>
                <a:lnTo>
                  <a:pt x="299877" y="7114489"/>
                </a:lnTo>
                <a:lnTo>
                  <a:pt x="257028" y="7094239"/>
                </a:lnTo>
                <a:lnTo>
                  <a:pt x="216266" y="7069850"/>
                </a:lnTo>
                <a:lnTo>
                  <a:pt x="177911" y="7041455"/>
                </a:lnTo>
                <a:lnTo>
                  <a:pt x="142280" y="7009186"/>
                </a:lnTo>
                <a:lnTo>
                  <a:pt x="110011" y="6973555"/>
                </a:lnTo>
                <a:lnTo>
                  <a:pt x="81616" y="6935200"/>
                </a:lnTo>
                <a:lnTo>
                  <a:pt x="57227" y="6894438"/>
                </a:lnTo>
                <a:lnTo>
                  <a:pt x="36977" y="6851590"/>
                </a:lnTo>
                <a:lnTo>
                  <a:pt x="20997" y="6806972"/>
                </a:lnTo>
                <a:lnTo>
                  <a:pt x="9420" y="6760904"/>
                </a:lnTo>
                <a:lnTo>
                  <a:pt x="2377" y="6713705"/>
                </a:lnTo>
                <a:lnTo>
                  <a:pt x="0" y="6665692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1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7622132" y="0"/>
                </a:lnTo>
                <a:lnTo>
                  <a:pt x="7670145" y="2377"/>
                </a:lnTo>
                <a:lnTo>
                  <a:pt x="7717345" y="9420"/>
                </a:lnTo>
                <a:lnTo>
                  <a:pt x="7763413" y="20997"/>
                </a:lnTo>
                <a:lnTo>
                  <a:pt x="7808030" y="36977"/>
                </a:lnTo>
                <a:lnTo>
                  <a:pt x="7850879" y="57227"/>
                </a:lnTo>
                <a:lnTo>
                  <a:pt x="7891641" y="81615"/>
                </a:lnTo>
                <a:lnTo>
                  <a:pt x="7929996" y="110010"/>
                </a:lnTo>
                <a:lnTo>
                  <a:pt x="7965628" y="142280"/>
                </a:lnTo>
                <a:lnTo>
                  <a:pt x="7997897" y="177911"/>
                </a:lnTo>
                <a:lnTo>
                  <a:pt x="8026292" y="216266"/>
                </a:lnTo>
                <a:lnTo>
                  <a:pt x="8050680" y="257028"/>
                </a:lnTo>
                <a:lnTo>
                  <a:pt x="8070930" y="299876"/>
                </a:lnTo>
                <a:lnTo>
                  <a:pt x="8086910" y="344494"/>
                </a:lnTo>
                <a:lnTo>
                  <a:pt x="8098487" y="390562"/>
                </a:lnTo>
                <a:lnTo>
                  <a:pt x="8101271" y="409215"/>
                </a:lnTo>
                <a:lnTo>
                  <a:pt x="8101271" y="6742251"/>
                </a:lnTo>
                <a:lnTo>
                  <a:pt x="8086910" y="6806972"/>
                </a:lnTo>
                <a:lnTo>
                  <a:pt x="8070930" y="6851590"/>
                </a:lnTo>
                <a:lnTo>
                  <a:pt x="8050680" y="6894438"/>
                </a:lnTo>
                <a:lnTo>
                  <a:pt x="8026292" y="6935200"/>
                </a:lnTo>
                <a:lnTo>
                  <a:pt x="7997897" y="6973555"/>
                </a:lnTo>
                <a:lnTo>
                  <a:pt x="7965628" y="7009186"/>
                </a:lnTo>
                <a:lnTo>
                  <a:pt x="7929996" y="7041455"/>
                </a:lnTo>
                <a:lnTo>
                  <a:pt x="7891641" y="7069850"/>
                </a:lnTo>
                <a:lnTo>
                  <a:pt x="7850879" y="7094239"/>
                </a:lnTo>
                <a:lnTo>
                  <a:pt x="7808030" y="7114489"/>
                </a:lnTo>
                <a:lnTo>
                  <a:pt x="7763413" y="7130469"/>
                </a:lnTo>
                <a:lnTo>
                  <a:pt x="7717345" y="7142047"/>
                </a:lnTo>
                <a:lnTo>
                  <a:pt x="7670145" y="7149090"/>
                </a:lnTo>
                <a:lnTo>
                  <a:pt x="7622132" y="7151466"/>
                </a:lnTo>
                <a:close/>
              </a:path>
            </a:pathLst>
          </a:custGeom>
          <a:solidFill>
            <a:srgbClr val="344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0025246" y="6695506"/>
            <a:ext cx="7524115" cy="3143250"/>
          </a:xfrm>
          <a:custGeom>
            <a:avLst/>
            <a:gdLst/>
            <a:ahLst/>
            <a:cxnLst/>
            <a:rect l="l" t="t" r="r" b="b"/>
            <a:pathLst>
              <a:path w="7524115" h="3143250">
                <a:moveTo>
                  <a:pt x="7298945" y="3143250"/>
                </a:moveTo>
                <a:lnTo>
                  <a:pt x="225147" y="3143250"/>
                </a:lnTo>
                <a:lnTo>
                  <a:pt x="190134" y="3139720"/>
                </a:lnTo>
                <a:lnTo>
                  <a:pt x="145436" y="3125845"/>
                </a:lnTo>
                <a:lnTo>
                  <a:pt x="104987" y="3103890"/>
                </a:lnTo>
                <a:lnTo>
                  <a:pt x="69745" y="3074813"/>
                </a:lnTo>
                <a:lnTo>
                  <a:pt x="40668" y="3039571"/>
                </a:lnTo>
                <a:lnTo>
                  <a:pt x="18713" y="2999122"/>
                </a:lnTo>
                <a:lnTo>
                  <a:pt x="4837" y="2954423"/>
                </a:lnTo>
                <a:lnTo>
                  <a:pt x="0" y="2906433"/>
                </a:lnTo>
                <a:lnTo>
                  <a:pt x="0" y="238125"/>
                </a:lnTo>
                <a:lnTo>
                  <a:pt x="4837" y="190134"/>
                </a:lnTo>
                <a:lnTo>
                  <a:pt x="18713" y="145436"/>
                </a:lnTo>
                <a:lnTo>
                  <a:pt x="40668" y="104987"/>
                </a:lnTo>
                <a:lnTo>
                  <a:pt x="69745" y="69745"/>
                </a:lnTo>
                <a:lnTo>
                  <a:pt x="104987" y="40668"/>
                </a:lnTo>
                <a:lnTo>
                  <a:pt x="145436" y="18713"/>
                </a:lnTo>
                <a:lnTo>
                  <a:pt x="190134" y="4837"/>
                </a:lnTo>
                <a:lnTo>
                  <a:pt x="238125" y="0"/>
                </a:lnTo>
                <a:lnTo>
                  <a:pt x="7285968" y="0"/>
                </a:lnTo>
                <a:lnTo>
                  <a:pt x="7333958" y="4837"/>
                </a:lnTo>
                <a:lnTo>
                  <a:pt x="7378657" y="18713"/>
                </a:lnTo>
                <a:lnTo>
                  <a:pt x="7419106" y="40668"/>
                </a:lnTo>
                <a:lnTo>
                  <a:pt x="7454348" y="69745"/>
                </a:lnTo>
                <a:lnTo>
                  <a:pt x="7483425" y="104987"/>
                </a:lnTo>
                <a:lnTo>
                  <a:pt x="7505380" y="145436"/>
                </a:lnTo>
                <a:lnTo>
                  <a:pt x="7519255" y="190134"/>
                </a:lnTo>
                <a:lnTo>
                  <a:pt x="7524093" y="238125"/>
                </a:lnTo>
                <a:lnTo>
                  <a:pt x="7524093" y="2906433"/>
                </a:lnTo>
                <a:lnTo>
                  <a:pt x="7519255" y="2954423"/>
                </a:lnTo>
                <a:lnTo>
                  <a:pt x="7505380" y="2999122"/>
                </a:lnTo>
                <a:lnTo>
                  <a:pt x="7483425" y="3039571"/>
                </a:lnTo>
                <a:lnTo>
                  <a:pt x="7454348" y="3074813"/>
                </a:lnTo>
                <a:lnTo>
                  <a:pt x="7419106" y="3103890"/>
                </a:lnTo>
                <a:lnTo>
                  <a:pt x="7378657" y="3125845"/>
                </a:lnTo>
                <a:lnTo>
                  <a:pt x="7333958" y="3139720"/>
                </a:lnTo>
                <a:lnTo>
                  <a:pt x="7298945" y="3143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0029414" y="9392035"/>
            <a:ext cx="7515859" cy="447040"/>
          </a:xfrm>
          <a:custGeom>
            <a:avLst/>
            <a:gdLst/>
            <a:ahLst/>
            <a:cxnLst/>
            <a:rect l="l" t="t" r="r" b="b"/>
            <a:pathLst>
              <a:path w="7515859" h="447040">
                <a:moveTo>
                  <a:pt x="7264762" y="250757"/>
                </a:moveTo>
                <a:lnTo>
                  <a:pt x="6617473" y="250757"/>
                </a:lnTo>
                <a:lnTo>
                  <a:pt x="6590666" y="247174"/>
                </a:lnTo>
                <a:lnTo>
                  <a:pt x="6568293" y="235257"/>
                </a:lnTo>
                <a:lnTo>
                  <a:pt x="6552958" y="213254"/>
                </a:lnTo>
                <a:lnTo>
                  <a:pt x="6547268" y="179414"/>
                </a:lnTo>
                <a:lnTo>
                  <a:pt x="6550061" y="128687"/>
                </a:lnTo>
                <a:lnTo>
                  <a:pt x="6556206" y="69535"/>
                </a:lnTo>
                <a:lnTo>
                  <a:pt x="6562351" y="20468"/>
                </a:lnTo>
                <a:lnTo>
                  <a:pt x="6565144" y="0"/>
                </a:lnTo>
                <a:lnTo>
                  <a:pt x="7294177" y="7313"/>
                </a:lnTo>
                <a:lnTo>
                  <a:pt x="7309536" y="66800"/>
                </a:lnTo>
                <a:lnTo>
                  <a:pt x="7321095" y="119467"/>
                </a:lnTo>
                <a:lnTo>
                  <a:pt x="7327220" y="164465"/>
                </a:lnTo>
                <a:lnTo>
                  <a:pt x="7326302" y="200144"/>
                </a:lnTo>
                <a:lnTo>
                  <a:pt x="7326282" y="200943"/>
                </a:lnTo>
                <a:lnTo>
                  <a:pt x="7316647" y="228051"/>
                </a:lnTo>
                <a:lnTo>
                  <a:pt x="7296685" y="244939"/>
                </a:lnTo>
                <a:lnTo>
                  <a:pt x="7264762" y="250757"/>
                </a:lnTo>
                <a:close/>
              </a:path>
              <a:path w="7515859" h="447040">
                <a:moveTo>
                  <a:pt x="5941907" y="251244"/>
                </a:moveTo>
                <a:lnTo>
                  <a:pt x="5291855" y="251244"/>
                </a:lnTo>
                <a:lnTo>
                  <a:pt x="5265325" y="241707"/>
                </a:lnTo>
                <a:lnTo>
                  <a:pt x="5244036" y="224064"/>
                </a:lnTo>
                <a:lnTo>
                  <a:pt x="5229877" y="200144"/>
                </a:lnTo>
                <a:lnTo>
                  <a:pt x="5224737" y="171776"/>
                </a:lnTo>
                <a:lnTo>
                  <a:pt x="5231098" y="140276"/>
                </a:lnTo>
                <a:lnTo>
                  <a:pt x="5248444" y="114551"/>
                </a:lnTo>
                <a:lnTo>
                  <a:pt x="5274169" y="97205"/>
                </a:lnTo>
                <a:lnTo>
                  <a:pt x="5305669" y="90844"/>
                </a:lnTo>
                <a:lnTo>
                  <a:pt x="5928093" y="90844"/>
                </a:lnTo>
                <a:lnTo>
                  <a:pt x="5959593" y="97205"/>
                </a:lnTo>
                <a:lnTo>
                  <a:pt x="5985318" y="114551"/>
                </a:lnTo>
                <a:lnTo>
                  <a:pt x="6002664" y="140276"/>
                </a:lnTo>
                <a:lnTo>
                  <a:pt x="6009025" y="171776"/>
                </a:lnTo>
                <a:lnTo>
                  <a:pt x="6003908" y="200144"/>
                </a:lnTo>
                <a:lnTo>
                  <a:pt x="5989788" y="224064"/>
                </a:lnTo>
                <a:lnTo>
                  <a:pt x="5968506" y="241707"/>
                </a:lnTo>
                <a:lnTo>
                  <a:pt x="5941907" y="251244"/>
                </a:lnTo>
                <a:close/>
              </a:path>
              <a:path w="7515859" h="447040">
                <a:moveTo>
                  <a:pt x="7294777" y="446720"/>
                </a:moveTo>
                <a:lnTo>
                  <a:pt x="220980" y="446720"/>
                </a:lnTo>
                <a:lnTo>
                  <a:pt x="185967" y="443191"/>
                </a:lnTo>
                <a:lnTo>
                  <a:pt x="141268" y="429316"/>
                </a:lnTo>
                <a:lnTo>
                  <a:pt x="100819" y="407361"/>
                </a:lnTo>
                <a:lnTo>
                  <a:pt x="65577" y="378284"/>
                </a:lnTo>
                <a:lnTo>
                  <a:pt x="36500" y="343042"/>
                </a:lnTo>
                <a:lnTo>
                  <a:pt x="14545" y="302593"/>
                </a:lnTo>
                <a:lnTo>
                  <a:pt x="670" y="257894"/>
                </a:lnTo>
                <a:lnTo>
                  <a:pt x="0" y="251244"/>
                </a:lnTo>
                <a:lnTo>
                  <a:pt x="7515757" y="251244"/>
                </a:lnTo>
                <a:lnTo>
                  <a:pt x="7501212" y="302593"/>
                </a:lnTo>
                <a:lnTo>
                  <a:pt x="7479257" y="343042"/>
                </a:lnTo>
                <a:lnTo>
                  <a:pt x="7450180" y="378284"/>
                </a:lnTo>
                <a:lnTo>
                  <a:pt x="7414938" y="407361"/>
                </a:lnTo>
                <a:lnTo>
                  <a:pt x="7374489" y="429316"/>
                </a:lnTo>
                <a:lnTo>
                  <a:pt x="7329791" y="443191"/>
                </a:lnTo>
                <a:lnTo>
                  <a:pt x="7294777" y="446720"/>
                </a:lnTo>
                <a:close/>
              </a:path>
            </a:pathLst>
          </a:custGeom>
          <a:solidFill>
            <a:srgbClr val="506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6549378" y="9248861"/>
            <a:ext cx="824230" cy="394970"/>
          </a:xfrm>
          <a:custGeom>
            <a:avLst/>
            <a:gdLst/>
            <a:ahLst/>
            <a:cxnLst/>
            <a:rect l="l" t="t" r="r" b="b"/>
            <a:pathLst>
              <a:path w="824230" h="394970">
                <a:moveTo>
                  <a:pt x="137161" y="394418"/>
                </a:moveTo>
                <a:lnTo>
                  <a:pt x="117172" y="394418"/>
                </a:lnTo>
                <a:lnTo>
                  <a:pt x="101895" y="335584"/>
                </a:lnTo>
                <a:lnTo>
                  <a:pt x="98930" y="274159"/>
                </a:lnTo>
                <a:lnTo>
                  <a:pt x="102363" y="222972"/>
                </a:lnTo>
                <a:lnTo>
                  <a:pt x="106283" y="194852"/>
                </a:lnTo>
                <a:lnTo>
                  <a:pt x="45666" y="194852"/>
                </a:lnTo>
                <a:lnTo>
                  <a:pt x="27904" y="191259"/>
                </a:lnTo>
                <a:lnTo>
                  <a:pt x="13387" y="181465"/>
                </a:lnTo>
                <a:lnTo>
                  <a:pt x="3593" y="166948"/>
                </a:lnTo>
                <a:lnTo>
                  <a:pt x="0" y="149186"/>
                </a:lnTo>
                <a:lnTo>
                  <a:pt x="0" y="45666"/>
                </a:lnTo>
                <a:lnTo>
                  <a:pt x="3593" y="27903"/>
                </a:lnTo>
                <a:lnTo>
                  <a:pt x="13387" y="13387"/>
                </a:lnTo>
                <a:lnTo>
                  <a:pt x="27904" y="3593"/>
                </a:lnTo>
                <a:lnTo>
                  <a:pt x="45666" y="0"/>
                </a:lnTo>
                <a:lnTo>
                  <a:pt x="778274" y="0"/>
                </a:lnTo>
                <a:lnTo>
                  <a:pt x="796012" y="3311"/>
                </a:lnTo>
                <a:lnTo>
                  <a:pt x="810474" y="12960"/>
                </a:lnTo>
                <a:lnTo>
                  <a:pt x="820212" y="27423"/>
                </a:lnTo>
                <a:lnTo>
                  <a:pt x="823780" y="45178"/>
                </a:lnTo>
                <a:lnTo>
                  <a:pt x="823780" y="148699"/>
                </a:lnTo>
                <a:lnTo>
                  <a:pt x="795876" y="190772"/>
                </a:lnTo>
                <a:lnTo>
                  <a:pt x="715546" y="194365"/>
                </a:lnTo>
                <a:lnTo>
                  <a:pt x="723968" y="222452"/>
                </a:lnTo>
                <a:lnTo>
                  <a:pt x="733623" y="265548"/>
                </a:lnTo>
                <a:lnTo>
                  <a:pt x="738644" y="314557"/>
                </a:lnTo>
                <a:lnTo>
                  <a:pt x="733165" y="360383"/>
                </a:lnTo>
                <a:lnTo>
                  <a:pt x="711320" y="393931"/>
                </a:lnTo>
                <a:lnTo>
                  <a:pt x="685969" y="393931"/>
                </a:lnTo>
                <a:lnTo>
                  <a:pt x="685644" y="390030"/>
                </a:lnTo>
                <a:lnTo>
                  <a:pt x="687594" y="386130"/>
                </a:lnTo>
                <a:lnTo>
                  <a:pt x="691494" y="384667"/>
                </a:lnTo>
                <a:lnTo>
                  <a:pt x="713830" y="361350"/>
                </a:lnTo>
                <a:lnTo>
                  <a:pt x="720798" y="321963"/>
                </a:lnTo>
                <a:lnTo>
                  <a:pt x="717119" y="275205"/>
                </a:lnTo>
                <a:lnTo>
                  <a:pt x="707511" y="229773"/>
                </a:lnTo>
                <a:lnTo>
                  <a:pt x="696694" y="194364"/>
                </a:lnTo>
                <a:lnTo>
                  <a:pt x="622589" y="194364"/>
                </a:lnTo>
                <a:lnTo>
                  <a:pt x="631011" y="222452"/>
                </a:lnTo>
                <a:lnTo>
                  <a:pt x="640665" y="265548"/>
                </a:lnTo>
                <a:lnTo>
                  <a:pt x="645686" y="314556"/>
                </a:lnTo>
                <a:lnTo>
                  <a:pt x="640207" y="360382"/>
                </a:lnTo>
                <a:lnTo>
                  <a:pt x="618363" y="393930"/>
                </a:lnTo>
                <a:lnTo>
                  <a:pt x="593011" y="393930"/>
                </a:lnTo>
                <a:lnTo>
                  <a:pt x="592686" y="390030"/>
                </a:lnTo>
                <a:lnTo>
                  <a:pt x="594636" y="386130"/>
                </a:lnTo>
                <a:lnTo>
                  <a:pt x="598536" y="384667"/>
                </a:lnTo>
                <a:lnTo>
                  <a:pt x="620872" y="361349"/>
                </a:lnTo>
                <a:lnTo>
                  <a:pt x="627841" y="321963"/>
                </a:lnTo>
                <a:lnTo>
                  <a:pt x="624161" y="275205"/>
                </a:lnTo>
                <a:lnTo>
                  <a:pt x="614554" y="229772"/>
                </a:lnTo>
                <a:lnTo>
                  <a:pt x="603737" y="194364"/>
                </a:lnTo>
                <a:lnTo>
                  <a:pt x="538082" y="194364"/>
                </a:lnTo>
                <a:lnTo>
                  <a:pt x="535215" y="224741"/>
                </a:lnTo>
                <a:lnTo>
                  <a:pt x="532698" y="278688"/>
                </a:lnTo>
                <a:lnTo>
                  <a:pt x="535271" y="338455"/>
                </a:lnTo>
                <a:lnTo>
                  <a:pt x="547670" y="386292"/>
                </a:lnTo>
                <a:lnTo>
                  <a:pt x="548970" y="388730"/>
                </a:lnTo>
                <a:lnTo>
                  <a:pt x="548808" y="391492"/>
                </a:lnTo>
                <a:lnTo>
                  <a:pt x="547833" y="393930"/>
                </a:lnTo>
                <a:lnTo>
                  <a:pt x="531419" y="393930"/>
                </a:lnTo>
                <a:lnTo>
                  <a:pt x="518009" y="344099"/>
                </a:lnTo>
                <a:lnTo>
                  <a:pt x="514700" y="283543"/>
                </a:lnTo>
                <a:lnTo>
                  <a:pt x="516907" y="228289"/>
                </a:lnTo>
                <a:lnTo>
                  <a:pt x="520042" y="194364"/>
                </a:lnTo>
                <a:lnTo>
                  <a:pt x="463163" y="194364"/>
                </a:lnTo>
                <a:lnTo>
                  <a:pt x="463326" y="195014"/>
                </a:lnTo>
                <a:lnTo>
                  <a:pt x="460080" y="219716"/>
                </a:lnTo>
                <a:lnTo>
                  <a:pt x="455809" y="275539"/>
                </a:lnTo>
                <a:lnTo>
                  <a:pt x="457449" y="340138"/>
                </a:lnTo>
                <a:lnTo>
                  <a:pt x="472101" y="390842"/>
                </a:lnTo>
                <a:lnTo>
                  <a:pt x="472751" y="391817"/>
                </a:lnTo>
                <a:lnTo>
                  <a:pt x="473401" y="394092"/>
                </a:lnTo>
                <a:lnTo>
                  <a:pt x="453574" y="394092"/>
                </a:lnTo>
                <a:lnTo>
                  <a:pt x="439844" y="341565"/>
                </a:lnTo>
                <a:lnTo>
                  <a:pt x="437709" y="279318"/>
                </a:lnTo>
                <a:lnTo>
                  <a:pt x="441393" y="224566"/>
                </a:lnTo>
                <a:lnTo>
                  <a:pt x="445124" y="194527"/>
                </a:lnTo>
                <a:lnTo>
                  <a:pt x="372643" y="194527"/>
                </a:lnTo>
                <a:lnTo>
                  <a:pt x="372806" y="195339"/>
                </a:lnTo>
                <a:lnTo>
                  <a:pt x="369487" y="217619"/>
                </a:lnTo>
                <a:lnTo>
                  <a:pt x="365553" y="269770"/>
                </a:lnTo>
                <a:lnTo>
                  <a:pt x="368415" y="334476"/>
                </a:lnTo>
                <a:lnTo>
                  <a:pt x="385644" y="394093"/>
                </a:lnTo>
                <a:lnTo>
                  <a:pt x="365655" y="394093"/>
                </a:lnTo>
                <a:lnTo>
                  <a:pt x="350376" y="335258"/>
                </a:lnTo>
                <a:lnTo>
                  <a:pt x="347392" y="273833"/>
                </a:lnTo>
                <a:lnTo>
                  <a:pt x="350777" y="222647"/>
                </a:lnTo>
                <a:lnTo>
                  <a:pt x="354604" y="194527"/>
                </a:lnTo>
                <a:lnTo>
                  <a:pt x="294799" y="194527"/>
                </a:lnTo>
                <a:lnTo>
                  <a:pt x="294962" y="195339"/>
                </a:lnTo>
                <a:lnTo>
                  <a:pt x="291643" y="217759"/>
                </a:lnTo>
                <a:lnTo>
                  <a:pt x="287710" y="269872"/>
                </a:lnTo>
                <a:lnTo>
                  <a:pt x="290571" y="334570"/>
                </a:lnTo>
                <a:lnTo>
                  <a:pt x="307800" y="394255"/>
                </a:lnTo>
                <a:lnTo>
                  <a:pt x="287811" y="394255"/>
                </a:lnTo>
                <a:lnTo>
                  <a:pt x="272534" y="335421"/>
                </a:lnTo>
                <a:lnTo>
                  <a:pt x="269569" y="273996"/>
                </a:lnTo>
                <a:lnTo>
                  <a:pt x="273002" y="222809"/>
                </a:lnTo>
                <a:lnTo>
                  <a:pt x="276922" y="194690"/>
                </a:lnTo>
                <a:lnTo>
                  <a:pt x="212080" y="194690"/>
                </a:lnTo>
                <a:lnTo>
                  <a:pt x="212242" y="195502"/>
                </a:lnTo>
                <a:lnTo>
                  <a:pt x="208923" y="217782"/>
                </a:lnTo>
                <a:lnTo>
                  <a:pt x="204990" y="269933"/>
                </a:lnTo>
                <a:lnTo>
                  <a:pt x="207852" y="334639"/>
                </a:lnTo>
                <a:lnTo>
                  <a:pt x="225081" y="394256"/>
                </a:lnTo>
                <a:lnTo>
                  <a:pt x="205091" y="394256"/>
                </a:lnTo>
                <a:lnTo>
                  <a:pt x="189812" y="335421"/>
                </a:lnTo>
                <a:lnTo>
                  <a:pt x="186829" y="273996"/>
                </a:lnTo>
                <a:lnTo>
                  <a:pt x="190214" y="222810"/>
                </a:lnTo>
                <a:lnTo>
                  <a:pt x="194040" y="194690"/>
                </a:lnTo>
                <a:lnTo>
                  <a:pt x="124160" y="194690"/>
                </a:lnTo>
                <a:lnTo>
                  <a:pt x="124323" y="195502"/>
                </a:lnTo>
                <a:lnTo>
                  <a:pt x="121004" y="217921"/>
                </a:lnTo>
                <a:lnTo>
                  <a:pt x="117071" y="270035"/>
                </a:lnTo>
                <a:lnTo>
                  <a:pt x="119932" y="334733"/>
                </a:lnTo>
                <a:lnTo>
                  <a:pt x="137161" y="394418"/>
                </a:lnTo>
                <a:close/>
              </a:path>
            </a:pathLst>
          </a:custGeom>
          <a:solidFill>
            <a:srgbClr val="3737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0029414" y="9482879"/>
            <a:ext cx="7515859" cy="356235"/>
          </a:xfrm>
          <a:custGeom>
            <a:avLst/>
            <a:gdLst/>
            <a:ahLst/>
            <a:cxnLst/>
            <a:rect l="l" t="t" r="r" b="b"/>
            <a:pathLst>
              <a:path w="7515859" h="356234">
                <a:moveTo>
                  <a:pt x="5324683" y="160400"/>
                </a:moveTo>
                <a:lnTo>
                  <a:pt x="5292018" y="160400"/>
                </a:lnTo>
                <a:lnTo>
                  <a:pt x="5265419" y="150862"/>
                </a:lnTo>
                <a:lnTo>
                  <a:pt x="5244138" y="133220"/>
                </a:lnTo>
                <a:lnTo>
                  <a:pt x="5230017" y="109300"/>
                </a:lnTo>
                <a:lnTo>
                  <a:pt x="5224900" y="80931"/>
                </a:lnTo>
                <a:lnTo>
                  <a:pt x="5231261" y="49431"/>
                </a:lnTo>
                <a:lnTo>
                  <a:pt x="5248607" y="23706"/>
                </a:lnTo>
                <a:lnTo>
                  <a:pt x="5274332" y="6360"/>
                </a:lnTo>
                <a:lnTo>
                  <a:pt x="5305832" y="0"/>
                </a:lnTo>
                <a:lnTo>
                  <a:pt x="5335409" y="0"/>
                </a:lnTo>
                <a:lnTo>
                  <a:pt x="5356160" y="12950"/>
                </a:lnTo>
                <a:lnTo>
                  <a:pt x="5372340" y="31080"/>
                </a:lnTo>
                <a:lnTo>
                  <a:pt x="5382853" y="53294"/>
                </a:lnTo>
                <a:lnTo>
                  <a:pt x="5386601" y="78493"/>
                </a:lnTo>
                <a:lnTo>
                  <a:pt x="5381931" y="106283"/>
                </a:lnTo>
                <a:lnTo>
                  <a:pt x="5368988" y="130172"/>
                </a:lnTo>
                <a:lnTo>
                  <a:pt x="5349373" y="148699"/>
                </a:lnTo>
                <a:lnTo>
                  <a:pt x="5324683" y="160400"/>
                </a:lnTo>
                <a:close/>
              </a:path>
              <a:path w="7515859" h="356234">
                <a:moveTo>
                  <a:pt x="7294777" y="355876"/>
                </a:moveTo>
                <a:lnTo>
                  <a:pt x="220980" y="355876"/>
                </a:lnTo>
                <a:lnTo>
                  <a:pt x="185967" y="352346"/>
                </a:lnTo>
                <a:lnTo>
                  <a:pt x="141268" y="338471"/>
                </a:lnTo>
                <a:lnTo>
                  <a:pt x="100819" y="316516"/>
                </a:lnTo>
                <a:lnTo>
                  <a:pt x="65577" y="287439"/>
                </a:lnTo>
                <a:lnTo>
                  <a:pt x="36500" y="252197"/>
                </a:lnTo>
                <a:lnTo>
                  <a:pt x="14545" y="211748"/>
                </a:lnTo>
                <a:lnTo>
                  <a:pt x="670" y="167050"/>
                </a:lnTo>
                <a:lnTo>
                  <a:pt x="0" y="160400"/>
                </a:lnTo>
                <a:lnTo>
                  <a:pt x="7515757" y="160400"/>
                </a:lnTo>
                <a:lnTo>
                  <a:pt x="7501212" y="211748"/>
                </a:lnTo>
                <a:lnTo>
                  <a:pt x="7479257" y="252197"/>
                </a:lnTo>
                <a:lnTo>
                  <a:pt x="7450180" y="287439"/>
                </a:lnTo>
                <a:lnTo>
                  <a:pt x="7414938" y="316516"/>
                </a:lnTo>
                <a:lnTo>
                  <a:pt x="7374489" y="338471"/>
                </a:lnTo>
                <a:lnTo>
                  <a:pt x="7329791" y="352346"/>
                </a:lnTo>
                <a:lnTo>
                  <a:pt x="7294777" y="355876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bg 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0856" y="6695506"/>
            <a:ext cx="7425541" cy="3143250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14992" y="6695506"/>
            <a:ext cx="4486274" cy="3086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BA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6307" y="-149177"/>
            <a:ext cx="15695384" cy="2444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231" y="3040241"/>
            <a:ext cx="10711180" cy="2526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85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5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7" Type="http://schemas.openxmlformats.org/officeDocument/2006/relationships/image" Target="../media/image5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5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BA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5795" y="2628452"/>
            <a:ext cx="10901680" cy="3942079"/>
          </a:xfrm>
          <a:custGeom>
            <a:avLst/>
            <a:gdLst/>
            <a:ahLst/>
            <a:cxnLst/>
            <a:rect l="l" t="t" r="r" b="b"/>
            <a:pathLst>
              <a:path w="10901680" h="3942079">
                <a:moveTo>
                  <a:pt x="10666839" y="3941712"/>
                </a:moveTo>
                <a:lnTo>
                  <a:pt x="238125" y="3941712"/>
                </a:lnTo>
                <a:lnTo>
                  <a:pt x="191452" y="3937095"/>
                </a:lnTo>
                <a:lnTo>
                  <a:pt x="146998" y="3923586"/>
                </a:lnTo>
                <a:lnTo>
                  <a:pt x="106013" y="3901705"/>
                </a:lnTo>
                <a:lnTo>
                  <a:pt x="69745" y="3871967"/>
                </a:lnTo>
                <a:lnTo>
                  <a:pt x="40007" y="3835699"/>
                </a:lnTo>
                <a:lnTo>
                  <a:pt x="18126" y="3794714"/>
                </a:lnTo>
                <a:lnTo>
                  <a:pt x="4617" y="3750260"/>
                </a:lnTo>
                <a:lnTo>
                  <a:pt x="0" y="3703587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10666839" y="0"/>
                </a:lnTo>
                <a:lnTo>
                  <a:pt x="10713511" y="4617"/>
                </a:lnTo>
                <a:lnTo>
                  <a:pt x="10757965" y="18126"/>
                </a:lnTo>
                <a:lnTo>
                  <a:pt x="10798950" y="40007"/>
                </a:lnTo>
                <a:lnTo>
                  <a:pt x="10835218" y="69745"/>
                </a:lnTo>
                <a:lnTo>
                  <a:pt x="10864955" y="106013"/>
                </a:lnTo>
                <a:lnTo>
                  <a:pt x="10886837" y="146998"/>
                </a:lnTo>
                <a:lnTo>
                  <a:pt x="10900346" y="191452"/>
                </a:lnTo>
                <a:lnTo>
                  <a:pt x="10901299" y="201082"/>
                </a:lnTo>
                <a:lnTo>
                  <a:pt x="10901299" y="3740629"/>
                </a:lnTo>
                <a:lnTo>
                  <a:pt x="10886837" y="3794714"/>
                </a:lnTo>
                <a:lnTo>
                  <a:pt x="10864955" y="3835699"/>
                </a:lnTo>
                <a:lnTo>
                  <a:pt x="10835218" y="3871967"/>
                </a:lnTo>
                <a:lnTo>
                  <a:pt x="10798950" y="3901705"/>
                </a:lnTo>
                <a:lnTo>
                  <a:pt x="10757965" y="3923586"/>
                </a:lnTo>
                <a:lnTo>
                  <a:pt x="10713511" y="3937095"/>
                </a:lnTo>
                <a:lnTo>
                  <a:pt x="10666839" y="3941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72521" y="2891977"/>
            <a:ext cx="10111740" cy="312293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065" marR="5080" indent="-635" algn="ctr">
              <a:lnSpc>
                <a:spcPts val="7870"/>
              </a:lnSpc>
              <a:spcBef>
                <a:spcPts val="980"/>
              </a:spcBef>
            </a:pPr>
            <a:r>
              <a:rPr sz="7200" spc="-509" dirty="0">
                <a:latin typeface="Arial Black"/>
                <a:cs typeface="Arial Black"/>
              </a:rPr>
              <a:t>Fault</a:t>
            </a:r>
            <a:r>
              <a:rPr sz="7200" spc="25" dirty="0">
                <a:latin typeface="Arial Black"/>
                <a:cs typeface="Arial Black"/>
              </a:rPr>
              <a:t> </a:t>
            </a:r>
            <a:r>
              <a:rPr sz="7200" spc="-445" dirty="0">
                <a:latin typeface="Arial Black"/>
                <a:cs typeface="Arial Black"/>
              </a:rPr>
              <a:t>Classification</a:t>
            </a:r>
            <a:r>
              <a:rPr sz="7200" spc="-1185" dirty="0">
                <a:latin typeface="Arial Black"/>
                <a:cs typeface="Arial Black"/>
              </a:rPr>
              <a:t> </a:t>
            </a:r>
            <a:r>
              <a:rPr sz="7200" spc="-685" dirty="0">
                <a:latin typeface="Arial Black"/>
                <a:cs typeface="Arial Black"/>
              </a:rPr>
              <a:t>in </a:t>
            </a:r>
            <a:r>
              <a:rPr sz="7200" spc="-610" dirty="0">
                <a:latin typeface="Arial Black"/>
                <a:cs typeface="Arial Black"/>
              </a:rPr>
              <a:t>Transmission</a:t>
            </a:r>
            <a:r>
              <a:rPr sz="7200" spc="-1160" dirty="0">
                <a:latin typeface="Arial Black"/>
                <a:cs typeface="Arial Black"/>
              </a:rPr>
              <a:t> </a:t>
            </a:r>
            <a:r>
              <a:rPr sz="7200" spc="-800" dirty="0">
                <a:latin typeface="Arial Black"/>
                <a:cs typeface="Arial Black"/>
              </a:rPr>
              <a:t>Lines </a:t>
            </a:r>
            <a:r>
              <a:rPr sz="7200" spc="-695" dirty="0">
                <a:latin typeface="Arial Black"/>
                <a:cs typeface="Arial Black"/>
              </a:rPr>
              <a:t>using</a:t>
            </a:r>
            <a:r>
              <a:rPr sz="7200" spc="-1190" dirty="0">
                <a:latin typeface="Arial Black"/>
                <a:cs typeface="Arial Black"/>
              </a:rPr>
              <a:t> </a:t>
            </a:r>
            <a:r>
              <a:rPr sz="7200" spc="-575" dirty="0">
                <a:latin typeface="Arial Black"/>
                <a:cs typeface="Arial Black"/>
              </a:rPr>
              <a:t>Machine</a:t>
            </a:r>
            <a:r>
              <a:rPr sz="7200" spc="-1190" dirty="0">
                <a:latin typeface="Arial Black"/>
                <a:cs typeface="Arial Black"/>
              </a:rPr>
              <a:t> </a:t>
            </a:r>
            <a:r>
              <a:rPr sz="7200" spc="-600" dirty="0">
                <a:latin typeface="Arial Black"/>
                <a:cs typeface="Arial Black"/>
              </a:rPr>
              <a:t>Learning</a:t>
            </a:r>
            <a:endParaRPr sz="7200" dirty="0">
              <a:latin typeface="Arial Black"/>
              <a:cs typeface="Arial Black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9567" cy="399108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4636" y="4092950"/>
              <a:ext cx="2862456" cy="28624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7618" y="2629056"/>
              <a:ext cx="4870381" cy="57689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1458" y="0"/>
              <a:ext cx="4892647" cy="26267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5094" y="7801081"/>
              <a:ext cx="3522905" cy="24859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4738" y="1180505"/>
              <a:ext cx="1863261" cy="14477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7514" y="9260589"/>
              <a:ext cx="2119621" cy="10264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725707"/>
              <a:ext cx="3988894" cy="41957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700" y="287197"/>
              <a:ext cx="2585095" cy="258509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26274" y="8487208"/>
              <a:ext cx="9524365" cy="1542415"/>
            </a:xfrm>
            <a:custGeom>
              <a:avLst/>
              <a:gdLst/>
              <a:ahLst/>
              <a:cxnLst/>
              <a:rect l="l" t="t" r="r" b="b"/>
              <a:pathLst>
                <a:path w="9524365" h="1542415">
                  <a:moveTo>
                    <a:pt x="9286875" y="1542184"/>
                  </a:moveTo>
                  <a:lnTo>
                    <a:pt x="238125" y="1542184"/>
                  </a:lnTo>
                  <a:lnTo>
                    <a:pt x="191452" y="1537567"/>
                  </a:lnTo>
                  <a:lnTo>
                    <a:pt x="146998" y="1524058"/>
                  </a:lnTo>
                  <a:lnTo>
                    <a:pt x="106013" y="1502176"/>
                  </a:lnTo>
                  <a:lnTo>
                    <a:pt x="69745" y="1472439"/>
                  </a:lnTo>
                  <a:lnTo>
                    <a:pt x="40007" y="1436171"/>
                  </a:lnTo>
                  <a:lnTo>
                    <a:pt x="18126" y="1395186"/>
                  </a:lnTo>
                  <a:lnTo>
                    <a:pt x="4617" y="1350732"/>
                  </a:lnTo>
                  <a:lnTo>
                    <a:pt x="0" y="1304059"/>
                  </a:lnTo>
                  <a:lnTo>
                    <a:pt x="0" y="238125"/>
                  </a:lnTo>
                  <a:lnTo>
                    <a:pt x="4617" y="191452"/>
                  </a:lnTo>
                  <a:lnTo>
                    <a:pt x="18126" y="146998"/>
                  </a:lnTo>
                  <a:lnTo>
                    <a:pt x="40007" y="106013"/>
                  </a:lnTo>
                  <a:lnTo>
                    <a:pt x="69745" y="69745"/>
                  </a:lnTo>
                  <a:lnTo>
                    <a:pt x="106013" y="40007"/>
                  </a:lnTo>
                  <a:lnTo>
                    <a:pt x="146998" y="18126"/>
                  </a:lnTo>
                  <a:lnTo>
                    <a:pt x="191452" y="4617"/>
                  </a:lnTo>
                  <a:lnTo>
                    <a:pt x="238125" y="0"/>
                  </a:lnTo>
                  <a:lnTo>
                    <a:pt x="9286875" y="0"/>
                  </a:lnTo>
                  <a:lnTo>
                    <a:pt x="9333548" y="4617"/>
                  </a:lnTo>
                  <a:lnTo>
                    <a:pt x="9378002" y="18126"/>
                  </a:lnTo>
                  <a:lnTo>
                    <a:pt x="9418987" y="40007"/>
                  </a:lnTo>
                  <a:lnTo>
                    <a:pt x="9455256" y="69745"/>
                  </a:lnTo>
                  <a:lnTo>
                    <a:pt x="9484992" y="106013"/>
                  </a:lnTo>
                  <a:lnTo>
                    <a:pt x="9506874" y="146998"/>
                  </a:lnTo>
                  <a:lnTo>
                    <a:pt x="9520382" y="191452"/>
                  </a:lnTo>
                  <a:lnTo>
                    <a:pt x="9524193" y="229974"/>
                  </a:lnTo>
                  <a:lnTo>
                    <a:pt x="9524193" y="1312210"/>
                  </a:lnTo>
                  <a:lnTo>
                    <a:pt x="9520382" y="1350732"/>
                  </a:lnTo>
                  <a:lnTo>
                    <a:pt x="9506874" y="1395186"/>
                  </a:lnTo>
                  <a:lnTo>
                    <a:pt x="9484992" y="1436171"/>
                  </a:lnTo>
                  <a:lnTo>
                    <a:pt x="9455256" y="1472439"/>
                  </a:lnTo>
                  <a:lnTo>
                    <a:pt x="9418987" y="1502176"/>
                  </a:lnTo>
                  <a:lnTo>
                    <a:pt x="9378002" y="1524058"/>
                  </a:lnTo>
                  <a:lnTo>
                    <a:pt x="9333548" y="1537567"/>
                  </a:lnTo>
                  <a:lnTo>
                    <a:pt x="9286875" y="1542184"/>
                  </a:lnTo>
                  <a:close/>
                </a:path>
              </a:pathLst>
            </a:custGeom>
            <a:solidFill>
              <a:srgbClr val="F1C7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918078" y="8649196"/>
            <a:ext cx="4141470" cy="11760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88290" marR="5080" indent="-276225">
              <a:lnSpc>
                <a:spcPts val="4500"/>
              </a:lnSpc>
              <a:spcBef>
                <a:spcPts val="259"/>
              </a:spcBef>
            </a:pPr>
            <a:r>
              <a:rPr sz="3800" b="1" spc="-690" dirty="0">
                <a:latin typeface="Verdana"/>
                <a:cs typeface="Verdana"/>
              </a:rPr>
              <a:t>In</a:t>
            </a:r>
            <a:r>
              <a:rPr sz="3800" b="1" spc="-415" dirty="0">
                <a:latin typeface="Verdana"/>
                <a:cs typeface="Verdana"/>
              </a:rPr>
              <a:t> </a:t>
            </a:r>
            <a:r>
              <a:rPr sz="3800" b="1" spc="-275" dirty="0">
                <a:latin typeface="Verdana"/>
                <a:cs typeface="Verdana"/>
              </a:rPr>
              <a:t>Supervision</a:t>
            </a:r>
            <a:r>
              <a:rPr sz="3800" b="1" spc="-415" dirty="0">
                <a:latin typeface="Verdana"/>
                <a:cs typeface="Verdana"/>
              </a:rPr>
              <a:t> </a:t>
            </a:r>
            <a:r>
              <a:rPr sz="3800" b="1" spc="-300" dirty="0">
                <a:latin typeface="Verdana"/>
                <a:cs typeface="Verdana"/>
              </a:rPr>
              <a:t>of: </a:t>
            </a:r>
            <a:r>
              <a:rPr sz="3800" b="1" spc="-215" dirty="0">
                <a:latin typeface="Verdana"/>
                <a:cs typeface="Verdana"/>
              </a:rPr>
              <a:t>Mr.</a:t>
            </a:r>
            <a:r>
              <a:rPr sz="3800" b="1" spc="-409" dirty="0">
                <a:latin typeface="Verdana"/>
                <a:cs typeface="Verdana"/>
              </a:rPr>
              <a:t> </a:t>
            </a:r>
            <a:r>
              <a:rPr sz="3800" b="1" spc="-300" dirty="0">
                <a:latin typeface="Verdana"/>
                <a:cs typeface="Verdana"/>
              </a:rPr>
              <a:t>Subho</a:t>
            </a:r>
            <a:r>
              <a:rPr sz="3800" b="1" spc="-409" dirty="0">
                <a:latin typeface="Verdana"/>
                <a:cs typeface="Verdana"/>
              </a:rPr>
              <a:t> </a:t>
            </a:r>
            <a:r>
              <a:rPr sz="3800" b="1" spc="-355" dirty="0">
                <a:latin typeface="Verdana"/>
                <a:cs typeface="Verdana"/>
              </a:rPr>
              <a:t>Paul</a:t>
            </a:r>
            <a:endParaRPr sz="38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6801" rIns="0" bIns="0" rtlCol="0">
            <a:spAutoFit/>
          </a:bodyPr>
          <a:lstStyle/>
          <a:p>
            <a:pPr marL="980440">
              <a:lnSpc>
                <a:spcPct val="100000"/>
              </a:lnSpc>
              <a:spcBef>
                <a:spcPts val="100"/>
              </a:spcBef>
            </a:pPr>
            <a:r>
              <a:rPr spc="-495" dirty="0"/>
              <a:t>Symmetrical</a:t>
            </a:r>
            <a:r>
              <a:rPr spc="-1155" dirty="0"/>
              <a:t> </a:t>
            </a:r>
            <a:r>
              <a:rPr spc="-560" dirty="0"/>
              <a:t>Faults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022" y="3265948"/>
            <a:ext cx="7694295" cy="3004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5360" marR="1690370" indent="-639445">
              <a:lnSpc>
                <a:spcPct val="106900"/>
              </a:lnSpc>
              <a:spcBef>
                <a:spcPts val="100"/>
              </a:spcBef>
            </a:pPr>
            <a:r>
              <a:rPr sz="3800" b="1" spc="-305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800" b="1" spc="-4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29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800" b="1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305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800" b="1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29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800" b="1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325" dirty="0">
                <a:solidFill>
                  <a:srgbClr val="FFFFFF"/>
                </a:solidFill>
                <a:latin typeface="Verdana"/>
                <a:cs typeface="Verdana"/>
              </a:rPr>
              <a:t>Line </a:t>
            </a:r>
            <a:r>
              <a:rPr sz="3800" b="1" spc="-385" dirty="0">
                <a:solidFill>
                  <a:srgbClr val="FFFFFF"/>
                </a:solidFill>
                <a:latin typeface="Verdana"/>
                <a:cs typeface="Verdana"/>
              </a:rPr>
              <a:t>(LLL)</a:t>
            </a:r>
            <a:r>
              <a:rPr sz="3800" b="1" spc="-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6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800" b="1" spc="-4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300" dirty="0">
                <a:solidFill>
                  <a:srgbClr val="FFFFFF"/>
                </a:solidFill>
                <a:latin typeface="Verdana"/>
                <a:cs typeface="Verdana"/>
              </a:rPr>
              <a:t>Faults</a:t>
            </a:r>
            <a:endParaRPr sz="3800" dirty="0">
              <a:latin typeface="Verdana"/>
              <a:cs typeface="Verdana"/>
            </a:endParaRPr>
          </a:p>
          <a:p>
            <a:pPr marL="12700" marR="5080" algn="just">
              <a:lnSpc>
                <a:spcPct val="107100"/>
              </a:lnSpc>
              <a:spcBef>
                <a:spcPts val="2905"/>
              </a:spcBef>
            </a:pPr>
            <a:r>
              <a:rPr sz="2800" spc="150" dirty="0">
                <a:solidFill>
                  <a:srgbClr val="FFFFFF"/>
                </a:solidFill>
                <a:latin typeface="Trebuchet MS"/>
                <a:cs typeface="Trebuchet MS"/>
              </a:rPr>
              <a:t>LLL</a:t>
            </a:r>
            <a:r>
              <a:rPr sz="28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faults,</a:t>
            </a:r>
            <a:r>
              <a:rPr sz="28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three-</a:t>
            </a:r>
            <a:r>
              <a:rPr sz="2800" spc="150" dirty="0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r>
              <a:rPr sz="28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faults,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Trebuchet MS"/>
                <a:cs typeface="Trebuchet MS"/>
              </a:rPr>
              <a:t>occur</a:t>
            </a:r>
            <a:r>
              <a:rPr sz="28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8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three</a:t>
            </a:r>
            <a:r>
              <a:rPr sz="28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75" dirty="0">
                <a:solidFill>
                  <a:srgbClr val="FFFFFF"/>
                </a:solidFill>
                <a:latin typeface="Trebuchet MS"/>
                <a:cs typeface="Trebuchet MS"/>
              </a:rPr>
              <a:t>phases</a:t>
            </a:r>
            <a:r>
              <a:rPr sz="28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(R,</a:t>
            </a:r>
            <a:r>
              <a:rPr sz="2800" spc="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Y,</a:t>
            </a:r>
            <a:r>
              <a:rPr sz="28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B)</a:t>
            </a:r>
            <a:r>
              <a:rPr sz="28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800" spc="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Trebuchet MS"/>
                <a:cs typeface="Trebuchet MS"/>
              </a:rPr>
              <a:t>short-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circuited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together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rebuchet MS"/>
                <a:cs typeface="Trebuchet MS"/>
              </a:rPr>
              <a:t>involving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ground.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55227" y="3213970"/>
            <a:ext cx="7317105" cy="3284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3120" marR="44450" indent="-1697355">
              <a:lnSpc>
                <a:spcPct val="106900"/>
              </a:lnSpc>
              <a:spcBef>
                <a:spcPts val="100"/>
              </a:spcBef>
            </a:pPr>
            <a:r>
              <a:rPr sz="3800" b="1" spc="-305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800" b="1" spc="-4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29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800" b="1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305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800" b="1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29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800" b="1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305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800" b="1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29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800" b="1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320" dirty="0">
                <a:solidFill>
                  <a:srgbClr val="FFFFFF"/>
                </a:solidFill>
                <a:latin typeface="Verdana"/>
                <a:cs typeface="Verdana"/>
              </a:rPr>
              <a:t>Ground </a:t>
            </a:r>
            <a:r>
              <a:rPr sz="3800" b="1" spc="-380" dirty="0">
                <a:solidFill>
                  <a:srgbClr val="FFFFFF"/>
                </a:solidFill>
                <a:latin typeface="Verdana"/>
                <a:cs typeface="Verdana"/>
              </a:rPr>
              <a:t>(LLLG)</a:t>
            </a:r>
            <a:r>
              <a:rPr sz="3800" b="1" spc="-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6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800" b="1" spc="-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b="1" spc="-300" dirty="0">
                <a:solidFill>
                  <a:srgbClr val="FFFFFF"/>
                </a:solidFill>
                <a:latin typeface="Verdana"/>
                <a:cs typeface="Verdana"/>
              </a:rPr>
              <a:t>Faults</a:t>
            </a:r>
            <a:endParaRPr sz="3800" dirty="0">
              <a:latin typeface="Verdana"/>
              <a:cs typeface="Verdana"/>
            </a:endParaRPr>
          </a:p>
          <a:p>
            <a:pPr marL="12700" marR="5080" algn="just">
              <a:lnSpc>
                <a:spcPct val="107100"/>
              </a:lnSpc>
              <a:spcBef>
                <a:spcPts val="1515"/>
              </a:spcBef>
            </a:pP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LLL-</a:t>
            </a:r>
            <a:r>
              <a:rPr sz="2800" spc="1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800" spc="41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faults,</a:t>
            </a:r>
            <a:r>
              <a:rPr sz="2800" spc="42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800" spc="41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three-</a:t>
            </a:r>
            <a:r>
              <a:rPr sz="2800" spc="165" dirty="0">
                <a:solidFill>
                  <a:srgbClr val="FFFFFF"/>
                </a:solidFill>
                <a:latin typeface="Trebuchet MS"/>
                <a:cs typeface="Trebuchet MS"/>
              </a:rPr>
              <a:t>phase-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ground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faults,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Trebuchet MS"/>
                <a:cs typeface="Trebuchet MS"/>
              </a:rPr>
              <a:t>occur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three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75" dirty="0">
                <a:solidFill>
                  <a:srgbClr val="FFFFFF"/>
                </a:solidFill>
                <a:latin typeface="Trebuchet MS"/>
                <a:cs typeface="Trebuchet MS"/>
              </a:rPr>
              <a:t>phases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(R,</a:t>
            </a:r>
            <a:r>
              <a:rPr sz="2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Y,</a:t>
            </a:r>
            <a:r>
              <a:rPr sz="2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B)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800" spc="54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800" spc="125" dirty="0">
                <a:solidFill>
                  <a:srgbClr val="FFFFFF"/>
                </a:solidFill>
                <a:latin typeface="Trebuchet MS"/>
                <a:cs typeface="Trebuchet MS"/>
              </a:rPr>
              <a:t>short-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circuited</a:t>
            </a:r>
            <a:r>
              <a:rPr sz="2800" spc="54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together</a:t>
            </a:r>
            <a:r>
              <a:rPr sz="2800" spc="55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b="1" spc="44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800" spc="80" dirty="0">
                <a:solidFill>
                  <a:srgbClr val="FFFFFF"/>
                </a:solidFill>
                <a:latin typeface="Trebuchet MS"/>
                <a:cs typeface="Trebuchet MS"/>
              </a:rPr>
              <a:t>also </a:t>
            </a:r>
            <a:r>
              <a:rPr sz="2800" spc="100" dirty="0">
                <a:solidFill>
                  <a:srgbClr val="FFFFFF"/>
                </a:solidFill>
                <a:latin typeface="Trebuchet MS"/>
                <a:cs typeface="Trebuchet MS"/>
              </a:rPr>
              <a:t>connected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 to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ground.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7520" y="380716"/>
            <a:ext cx="16995775" cy="1713230"/>
            <a:chOff x="147520" y="380716"/>
            <a:chExt cx="16995775" cy="1713230"/>
          </a:xfrm>
        </p:grpSpPr>
        <p:sp>
          <p:nvSpPr>
            <p:cNvPr id="3" name="object 3"/>
            <p:cNvSpPr/>
            <p:nvPr/>
          </p:nvSpPr>
          <p:spPr>
            <a:xfrm>
              <a:off x="763731" y="574720"/>
              <a:ext cx="16379190" cy="1330325"/>
            </a:xfrm>
            <a:custGeom>
              <a:avLst/>
              <a:gdLst/>
              <a:ahLst/>
              <a:cxnLst/>
              <a:rect l="l" t="t" r="r" b="b"/>
              <a:pathLst>
                <a:path w="16379190" h="1330325">
                  <a:moveTo>
                    <a:pt x="16143143" y="1330279"/>
                  </a:moveTo>
                  <a:lnTo>
                    <a:pt x="238125" y="1330279"/>
                  </a:lnTo>
                  <a:lnTo>
                    <a:pt x="191452" y="1325661"/>
                  </a:lnTo>
                  <a:lnTo>
                    <a:pt x="146998" y="1312153"/>
                  </a:lnTo>
                  <a:lnTo>
                    <a:pt x="106013" y="1290271"/>
                  </a:lnTo>
                  <a:lnTo>
                    <a:pt x="69745" y="1260534"/>
                  </a:lnTo>
                  <a:lnTo>
                    <a:pt x="40007" y="1224266"/>
                  </a:lnTo>
                  <a:lnTo>
                    <a:pt x="18126" y="1183281"/>
                  </a:lnTo>
                  <a:lnTo>
                    <a:pt x="4617" y="1138827"/>
                  </a:lnTo>
                  <a:lnTo>
                    <a:pt x="0" y="1092154"/>
                  </a:lnTo>
                  <a:lnTo>
                    <a:pt x="0" y="238125"/>
                  </a:lnTo>
                  <a:lnTo>
                    <a:pt x="4617" y="191452"/>
                  </a:lnTo>
                  <a:lnTo>
                    <a:pt x="18126" y="146998"/>
                  </a:lnTo>
                  <a:lnTo>
                    <a:pt x="40007" y="106013"/>
                  </a:lnTo>
                  <a:lnTo>
                    <a:pt x="69745" y="69745"/>
                  </a:lnTo>
                  <a:lnTo>
                    <a:pt x="106013" y="40007"/>
                  </a:lnTo>
                  <a:lnTo>
                    <a:pt x="146998" y="18126"/>
                  </a:lnTo>
                  <a:lnTo>
                    <a:pt x="191452" y="4617"/>
                  </a:lnTo>
                  <a:lnTo>
                    <a:pt x="238125" y="0"/>
                  </a:lnTo>
                  <a:lnTo>
                    <a:pt x="16143143" y="0"/>
                  </a:lnTo>
                  <a:lnTo>
                    <a:pt x="16189816" y="4617"/>
                  </a:lnTo>
                  <a:lnTo>
                    <a:pt x="16234269" y="18126"/>
                  </a:lnTo>
                  <a:lnTo>
                    <a:pt x="16275255" y="40007"/>
                  </a:lnTo>
                  <a:lnTo>
                    <a:pt x="16311524" y="69745"/>
                  </a:lnTo>
                  <a:lnTo>
                    <a:pt x="16341260" y="106013"/>
                  </a:lnTo>
                  <a:lnTo>
                    <a:pt x="16363142" y="146998"/>
                  </a:lnTo>
                  <a:lnTo>
                    <a:pt x="16376650" y="191452"/>
                  </a:lnTo>
                  <a:lnTo>
                    <a:pt x="16379068" y="215890"/>
                  </a:lnTo>
                  <a:lnTo>
                    <a:pt x="16379068" y="1114389"/>
                  </a:lnTo>
                  <a:lnTo>
                    <a:pt x="16363142" y="1183281"/>
                  </a:lnTo>
                  <a:lnTo>
                    <a:pt x="16341260" y="1224266"/>
                  </a:lnTo>
                  <a:lnTo>
                    <a:pt x="16311524" y="1260534"/>
                  </a:lnTo>
                  <a:lnTo>
                    <a:pt x="16275255" y="1290271"/>
                  </a:lnTo>
                  <a:lnTo>
                    <a:pt x="16234269" y="1312153"/>
                  </a:lnTo>
                  <a:lnTo>
                    <a:pt x="16189816" y="1325661"/>
                  </a:lnTo>
                  <a:lnTo>
                    <a:pt x="16143143" y="1330279"/>
                  </a:lnTo>
                  <a:close/>
                </a:path>
              </a:pathLst>
            </a:custGeom>
            <a:solidFill>
              <a:srgbClr val="F1C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7520" y="380716"/>
              <a:ext cx="1713230" cy="1713230"/>
            </a:xfrm>
            <a:custGeom>
              <a:avLst/>
              <a:gdLst/>
              <a:ahLst/>
              <a:cxnLst/>
              <a:rect l="l" t="t" r="r" b="b"/>
              <a:pathLst>
                <a:path w="1713230" h="1713230">
                  <a:moveTo>
                    <a:pt x="856318" y="1712636"/>
                  </a:moveTo>
                  <a:lnTo>
                    <a:pt x="807725" y="1711281"/>
                  </a:lnTo>
                  <a:lnTo>
                    <a:pt x="759844" y="1707262"/>
                  </a:lnTo>
                  <a:lnTo>
                    <a:pt x="712746" y="1700653"/>
                  </a:lnTo>
                  <a:lnTo>
                    <a:pt x="666504" y="1691526"/>
                  </a:lnTo>
                  <a:lnTo>
                    <a:pt x="621190" y="1679952"/>
                  </a:lnTo>
                  <a:lnTo>
                    <a:pt x="576876" y="1666005"/>
                  </a:lnTo>
                  <a:lnTo>
                    <a:pt x="533634" y="1649756"/>
                  </a:lnTo>
                  <a:lnTo>
                    <a:pt x="491538" y="1631278"/>
                  </a:lnTo>
                  <a:lnTo>
                    <a:pt x="450659" y="1610643"/>
                  </a:lnTo>
                  <a:lnTo>
                    <a:pt x="411069" y="1587923"/>
                  </a:lnTo>
                  <a:lnTo>
                    <a:pt x="372841" y="1563191"/>
                  </a:lnTo>
                  <a:lnTo>
                    <a:pt x="336046" y="1536520"/>
                  </a:lnTo>
                  <a:lnTo>
                    <a:pt x="300759" y="1507980"/>
                  </a:lnTo>
                  <a:lnTo>
                    <a:pt x="267049" y="1477645"/>
                  </a:lnTo>
                  <a:lnTo>
                    <a:pt x="234991" y="1445586"/>
                  </a:lnTo>
                  <a:lnTo>
                    <a:pt x="204656" y="1411877"/>
                  </a:lnTo>
                  <a:lnTo>
                    <a:pt x="176116" y="1376589"/>
                  </a:lnTo>
                  <a:lnTo>
                    <a:pt x="149444" y="1339795"/>
                  </a:lnTo>
                  <a:lnTo>
                    <a:pt x="124712" y="1301567"/>
                  </a:lnTo>
                  <a:lnTo>
                    <a:pt x="101993" y="1261977"/>
                  </a:lnTo>
                  <a:lnTo>
                    <a:pt x="81358" y="1221098"/>
                  </a:lnTo>
                  <a:lnTo>
                    <a:pt x="62880" y="1179001"/>
                  </a:lnTo>
                  <a:lnTo>
                    <a:pt x="46631" y="1135760"/>
                  </a:lnTo>
                  <a:lnTo>
                    <a:pt x="32684" y="1091446"/>
                  </a:lnTo>
                  <a:lnTo>
                    <a:pt x="21110" y="1046132"/>
                  </a:lnTo>
                  <a:lnTo>
                    <a:pt x="11983" y="999890"/>
                  </a:lnTo>
                  <a:lnTo>
                    <a:pt x="5374" y="952792"/>
                  </a:lnTo>
                  <a:lnTo>
                    <a:pt x="1355" y="904910"/>
                  </a:lnTo>
                  <a:lnTo>
                    <a:pt x="0" y="856318"/>
                  </a:lnTo>
                  <a:lnTo>
                    <a:pt x="1355" y="807725"/>
                  </a:lnTo>
                  <a:lnTo>
                    <a:pt x="5374" y="759844"/>
                  </a:lnTo>
                  <a:lnTo>
                    <a:pt x="11983" y="712746"/>
                  </a:lnTo>
                  <a:lnTo>
                    <a:pt x="21110" y="666504"/>
                  </a:lnTo>
                  <a:lnTo>
                    <a:pt x="32684" y="621190"/>
                  </a:lnTo>
                  <a:lnTo>
                    <a:pt x="46631" y="576876"/>
                  </a:lnTo>
                  <a:lnTo>
                    <a:pt x="62880" y="533634"/>
                  </a:lnTo>
                  <a:lnTo>
                    <a:pt x="81358" y="491538"/>
                  </a:lnTo>
                  <a:lnTo>
                    <a:pt x="101993" y="450659"/>
                  </a:lnTo>
                  <a:lnTo>
                    <a:pt x="124712" y="411069"/>
                  </a:lnTo>
                  <a:lnTo>
                    <a:pt x="149444" y="372841"/>
                  </a:lnTo>
                  <a:lnTo>
                    <a:pt x="176116" y="336046"/>
                  </a:lnTo>
                  <a:lnTo>
                    <a:pt x="204656" y="300759"/>
                  </a:lnTo>
                  <a:lnTo>
                    <a:pt x="234991" y="267049"/>
                  </a:lnTo>
                  <a:lnTo>
                    <a:pt x="267049" y="234991"/>
                  </a:lnTo>
                  <a:lnTo>
                    <a:pt x="300759" y="204656"/>
                  </a:lnTo>
                  <a:lnTo>
                    <a:pt x="336046" y="176116"/>
                  </a:lnTo>
                  <a:lnTo>
                    <a:pt x="372841" y="149444"/>
                  </a:lnTo>
                  <a:lnTo>
                    <a:pt x="411069" y="124712"/>
                  </a:lnTo>
                  <a:lnTo>
                    <a:pt x="450659" y="101993"/>
                  </a:lnTo>
                  <a:lnTo>
                    <a:pt x="491538" y="81358"/>
                  </a:lnTo>
                  <a:lnTo>
                    <a:pt x="533634" y="62880"/>
                  </a:lnTo>
                  <a:lnTo>
                    <a:pt x="576876" y="46631"/>
                  </a:lnTo>
                  <a:lnTo>
                    <a:pt x="621190" y="32684"/>
                  </a:lnTo>
                  <a:lnTo>
                    <a:pt x="666504" y="21110"/>
                  </a:lnTo>
                  <a:lnTo>
                    <a:pt x="712746" y="11983"/>
                  </a:lnTo>
                  <a:lnTo>
                    <a:pt x="759844" y="5374"/>
                  </a:lnTo>
                  <a:lnTo>
                    <a:pt x="807725" y="1355"/>
                  </a:lnTo>
                  <a:lnTo>
                    <a:pt x="856318" y="0"/>
                  </a:lnTo>
                  <a:lnTo>
                    <a:pt x="904910" y="1355"/>
                  </a:lnTo>
                  <a:lnTo>
                    <a:pt x="952792" y="5374"/>
                  </a:lnTo>
                  <a:lnTo>
                    <a:pt x="999890" y="11983"/>
                  </a:lnTo>
                  <a:lnTo>
                    <a:pt x="1046132" y="21110"/>
                  </a:lnTo>
                  <a:lnTo>
                    <a:pt x="1091446" y="32684"/>
                  </a:lnTo>
                  <a:lnTo>
                    <a:pt x="1135760" y="46631"/>
                  </a:lnTo>
                  <a:lnTo>
                    <a:pt x="1179001" y="62880"/>
                  </a:lnTo>
                  <a:lnTo>
                    <a:pt x="1221098" y="81358"/>
                  </a:lnTo>
                  <a:lnTo>
                    <a:pt x="1261977" y="101993"/>
                  </a:lnTo>
                  <a:lnTo>
                    <a:pt x="1301567" y="124712"/>
                  </a:lnTo>
                  <a:lnTo>
                    <a:pt x="1339795" y="149444"/>
                  </a:lnTo>
                  <a:lnTo>
                    <a:pt x="1376589" y="176116"/>
                  </a:lnTo>
                  <a:lnTo>
                    <a:pt x="1411877" y="204656"/>
                  </a:lnTo>
                  <a:lnTo>
                    <a:pt x="1445586" y="234991"/>
                  </a:lnTo>
                  <a:lnTo>
                    <a:pt x="1477645" y="267049"/>
                  </a:lnTo>
                  <a:lnTo>
                    <a:pt x="1507980" y="300759"/>
                  </a:lnTo>
                  <a:lnTo>
                    <a:pt x="1536519" y="336046"/>
                  </a:lnTo>
                  <a:lnTo>
                    <a:pt x="1563191" y="372841"/>
                  </a:lnTo>
                  <a:lnTo>
                    <a:pt x="1587923" y="411069"/>
                  </a:lnTo>
                  <a:lnTo>
                    <a:pt x="1610643" y="450659"/>
                  </a:lnTo>
                  <a:lnTo>
                    <a:pt x="1631278" y="491538"/>
                  </a:lnTo>
                  <a:lnTo>
                    <a:pt x="1649756" y="533634"/>
                  </a:lnTo>
                  <a:lnTo>
                    <a:pt x="1666005" y="576876"/>
                  </a:lnTo>
                  <a:lnTo>
                    <a:pt x="1679952" y="621190"/>
                  </a:lnTo>
                  <a:lnTo>
                    <a:pt x="1691525" y="666504"/>
                  </a:lnTo>
                  <a:lnTo>
                    <a:pt x="1700653" y="712746"/>
                  </a:lnTo>
                  <a:lnTo>
                    <a:pt x="1707262" y="759844"/>
                  </a:lnTo>
                  <a:lnTo>
                    <a:pt x="1711281" y="807725"/>
                  </a:lnTo>
                  <a:lnTo>
                    <a:pt x="1712636" y="856318"/>
                  </a:lnTo>
                  <a:lnTo>
                    <a:pt x="1711281" y="904910"/>
                  </a:lnTo>
                  <a:lnTo>
                    <a:pt x="1707262" y="952792"/>
                  </a:lnTo>
                  <a:lnTo>
                    <a:pt x="1700653" y="999890"/>
                  </a:lnTo>
                  <a:lnTo>
                    <a:pt x="1691525" y="1046132"/>
                  </a:lnTo>
                  <a:lnTo>
                    <a:pt x="1679952" y="1091446"/>
                  </a:lnTo>
                  <a:lnTo>
                    <a:pt x="1666005" y="1135760"/>
                  </a:lnTo>
                  <a:lnTo>
                    <a:pt x="1649756" y="1179001"/>
                  </a:lnTo>
                  <a:lnTo>
                    <a:pt x="1631278" y="1221098"/>
                  </a:lnTo>
                  <a:lnTo>
                    <a:pt x="1610643" y="1261977"/>
                  </a:lnTo>
                  <a:lnTo>
                    <a:pt x="1587923" y="1301567"/>
                  </a:lnTo>
                  <a:lnTo>
                    <a:pt x="1563191" y="1339795"/>
                  </a:lnTo>
                  <a:lnTo>
                    <a:pt x="1536519" y="1376589"/>
                  </a:lnTo>
                  <a:lnTo>
                    <a:pt x="1507980" y="1411877"/>
                  </a:lnTo>
                  <a:lnTo>
                    <a:pt x="1477645" y="1445586"/>
                  </a:lnTo>
                  <a:lnTo>
                    <a:pt x="1445586" y="1477645"/>
                  </a:lnTo>
                  <a:lnTo>
                    <a:pt x="1411877" y="1507980"/>
                  </a:lnTo>
                  <a:lnTo>
                    <a:pt x="1376589" y="1536520"/>
                  </a:lnTo>
                  <a:lnTo>
                    <a:pt x="1339795" y="1563191"/>
                  </a:lnTo>
                  <a:lnTo>
                    <a:pt x="1301567" y="1587923"/>
                  </a:lnTo>
                  <a:lnTo>
                    <a:pt x="1261977" y="1610643"/>
                  </a:lnTo>
                  <a:lnTo>
                    <a:pt x="1221098" y="1631278"/>
                  </a:lnTo>
                  <a:lnTo>
                    <a:pt x="1179001" y="1649756"/>
                  </a:lnTo>
                  <a:lnTo>
                    <a:pt x="1135760" y="1666005"/>
                  </a:lnTo>
                  <a:lnTo>
                    <a:pt x="1091446" y="1679952"/>
                  </a:lnTo>
                  <a:lnTo>
                    <a:pt x="1046132" y="1691526"/>
                  </a:lnTo>
                  <a:lnTo>
                    <a:pt x="999890" y="1700653"/>
                  </a:lnTo>
                  <a:lnTo>
                    <a:pt x="952792" y="1707262"/>
                  </a:lnTo>
                  <a:lnTo>
                    <a:pt x="904910" y="1711281"/>
                  </a:lnTo>
                  <a:lnTo>
                    <a:pt x="856318" y="1712636"/>
                  </a:lnTo>
                  <a:close/>
                </a:path>
              </a:pathLst>
            </a:custGeom>
            <a:solidFill>
              <a:srgbClr val="406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568" y="681176"/>
              <a:ext cx="1510797" cy="111410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360240" y="2325784"/>
            <a:ext cx="5567680" cy="7152005"/>
            <a:chOff x="6360240" y="2325784"/>
            <a:chExt cx="5567680" cy="7152005"/>
          </a:xfrm>
        </p:grpSpPr>
        <p:sp>
          <p:nvSpPr>
            <p:cNvPr id="7" name="object 7"/>
            <p:cNvSpPr/>
            <p:nvPr/>
          </p:nvSpPr>
          <p:spPr>
            <a:xfrm>
              <a:off x="6360240" y="2325784"/>
              <a:ext cx="5567680" cy="7152005"/>
            </a:xfrm>
            <a:custGeom>
              <a:avLst/>
              <a:gdLst/>
              <a:ahLst/>
              <a:cxnLst/>
              <a:rect l="l" t="t" r="r" b="b"/>
              <a:pathLst>
                <a:path w="5567680" h="7152005">
                  <a:moveTo>
                    <a:pt x="5081745" y="7151467"/>
                  </a:moveTo>
                  <a:lnTo>
                    <a:pt x="485775" y="7151467"/>
                  </a:lnTo>
                  <a:lnTo>
                    <a:pt x="437762" y="7149090"/>
                  </a:lnTo>
                  <a:lnTo>
                    <a:pt x="390562" y="7142047"/>
                  </a:lnTo>
                  <a:lnTo>
                    <a:pt x="344494" y="7130469"/>
                  </a:lnTo>
                  <a:lnTo>
                    <a:pt x="299876" y="7114490"/>
                  </a:lnTo>
                  <a:lnTo>
                    <a:pt x="257028" y="7094240"/>
                  </a:lnTo>
                  <a:lnTo>
                    <a:pt x="216266" y="7069851"/>
                  </a:lnTo>
                  <a:lnTo>
                    <a:pt x="177911" y="7041457"/>
                  </a:lnTo>
                  <a:lnTo>
                    <a:pt x="142280" y="7009187"/>
                  </a:lnTo>
                  <a:lnTo>
                    <a:pt x="110010" y="6973556"/>
                  </a:lnTo>
                  <a:lnTo>
                    <a:pt x="81615" y="6935201"/>
                  </a:lnTo>
                  <a:lnTo>
                    <a:pt x="57227" y="6894439"/>
                  </a:lnTo>
                  <a:lnTo>
                    <a:pt x="36977" y="6851591"/>
                  </a:lnTo>
                  <a:lnTo>
                    <a:pt x="20997" y="6806973"/>
                  </a:lnTo>
                  <a:lnTo>
                    <a:pt x="9420" y="6760905"/>
                  </a:lnTo>
                  <a:lnTo>
                    <a:pt x="2377" y="6713706"/>
                  </a:lnTo>
                  <a:lnTo>
                    <a:pt x="0" y="6665693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5081745" y="0"/>
                  </a:lnTo>
                  <a:lnTo>
                    <a:pt x="5129758" y="2377"/>
                  </a:lnTo>
                  <a:lnTo>
                    <a:pt x="5176958" y="9420"/>
                  </a:lnTo>
                  <a:lnTo>
                    <a:pt x="5223026" y="20997"/>
                  </a:lnTo>
                  <a:lnTo>
                    <a:pt x="5267643" y="36977"/>
                  </a:lnTo>
                  <a:lnTo>
                    <a:pt x="5310492" y="57227"/>
                  </a:lnTo>
                  <a:lnTo>
                    <a:pt x="5351253" y="81615"/>
                  </a:lnTo>
                  <a:lnTo>
                    <a:pt x="5389609" y="110010"/>
                  </a:lnTo>
                  <a:lnTo>
                    <a:pt x="5425240" y="142280"/>
                  </a:lnTo>
                  <a:lnTo>
                    <a:pt x="5457509" y="177911"/>
                  </a:lnTo>
                  <a:lnTo>
                    <a:pt x="5485904" y="216266"/>
                  </a:lnTo>
                  <a:lnTo>
                    <a:pt x="5510293" y="257028"/>
                  </a:lnTo>
                  <a:lnTo>
                    <a:pt x="5530543" y="299877"/>
                  </a:lnTo>
                  <a:lnTo>
                    <a:pt x="5546522" y="344494"/>
                  </a:lnTo>
                  <a:lnTo>
                    <a:pt x="5558100" y="390562"/>
                  </a:lnTo>
                  <a:lnTo>
                    <a:pt x="5565143" y="437762"/>
                  </a:lnTo>
                  <a:lnTo>
                    <a:pt x="5567520" y="485775"/>
                  </a:lnTo>
                  <a:lnTo>
                    <a:pt x="5567520" y="6665693"/>
                  </a:lnTo>
                  <a:lnTo>
                    <a:pt x="5565143" y="6713706"/>
                  </a:lnTo>
                  <a:lnTo>
                    <a:pt x="5558100" y="6760905"/>
                  </a:lnTo>
                  <a:lnTo>
                    <a:pt x="5546522" y="6806973"/>
                  </a:lnTo>
                  <a:lnTo>
                    <a:pt x="5530543" y="6851591"/>
                  </a:lnTo>
                  <a:lnTo>
                    <a:pt x="5510293" y="6894439"/>
                  </a:lnTo>
                  <a:lnTo>
                    <a:pt x="5485904" y="6935201"/>
                  </a:lnTo>
                  <a:lnTo>
                    <a:pt x="5457509" y="6973556"/>
                  </a:lnTo>
                  <a:lnTo>
                    <a:pt x="5425240" y="7009187"/>
                  </a:lnTo>
                  <a:lnTo>
                    <a:pt x="5389609" y="7041457"/>
                  </a:lnTo>
                  <a:lnTo>
                    <a:pt x="5351253" y="7069851"/>
                  </a:lnTo>
                  <a:lnTo>
                    <a:pt x="5310492" y="7094240"/>
                  </a:lnTo>
                  <a:lnTo>
                    <a:pt x="5267643" y="7114490"/>
                  </a:lnTo>
                  <a:lnTo>
                    <a:pt x="5223026" y="7130469"/>
                  </a:lnTo>
                  <a:lnTo>
                    <a:pt x="5176958" y="7142047"/>
                  </a:lnTo>
                  <a:lnTo>
                    <a:pt x="5129758" y="7149090"/>
                  </a:lnTo>
                  <a:lnTo>
                    <a:pt x="5081745" y="7151467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96387" y="6964896"/>
              <a:ext cx="5095240" cy="2129790"/>
            </a:xfrm>
            <a:custGeom>
              <a:avLst/>
              <a:gdLst/>
              <a:ahLst/>
              <a:cxnLst/>
              <a:rect l="l" t="t" r="r" b="b"/>
              <a:pathLst>
                <a:path w="5095240" h="2129790">
                  <a:moveTo>
                    <a:pt x="4923775" y="2129457"/>
                  </a:moveTo>
                  <a:lnTo>
                    <a:pt x="171449" y="2129457"/>
                  </a:lnTo>
                  <a:lnTo>
                    <a:pt x="125871" y="2123332"/>
                  </a:lnTo>
                  <a:lnTo>
                    <a:pt x="84916" y="2106049"/>
                  </a:lnTo>
                  <a:lnTo>
                    <a:pt x="50216" y="2079240"/>
                  </a:lnTo>
                  <a:lnTo>
                    <a:pt x="23408" y="2044541"/>
                  </a:lnTo>
                  <a:lnTo>
                    <a:pt x="6124" y="2003585"/>
                  </a:lnTo>
                  <a:lnTo>
                    <a:pt x="0" y="1958007"/>
                  </a:lnTo>
                  <a:lnTo>
                    <a:pt x="0" y="171449"/>
                  </a:lnTo>
                  <a:lnTo>
                    <a:pt x="6124" y="125871"/>
                  </a:lnTo>
                  <a:lnTo>
                    <a:pt x="23408" y="84916"/>
                  </a:lnTo>
                  <a:lnTo>
                    <a:pt x="50216" y="50216"/>
                  </a:lnTo>
                  <a:lnTo>
                    <a:pt x="84916" y="23408"/>
                  </a:lnTo>
                  <a:lnTo>
                    <a:pt x="125871" y="6124"/>
                  </a:lnTo>
                  <a:lnTo>
                    <a:pt x="171449" y="0"/>
                  </a:lnTo>
                  <a:lnTo>
                    <a:pt x="4923775" y="0"/>
                  </a:lnTo>
                  <a:lnTo>
                    <a:pt x="4969353" y="6124"/>
                  </a:lnTo>
                  <a:lnTo>
                    <a:pt x="5010309" y="23408"/>
                  </a:lnTo>
                  <a:lnTo>
                    <a:pt x="5045008" y="50216"/>
                  </a:lnTo>
                  <a:lnTo>
                    <a:pt x="5071817" y="84916"/>
                  </a:lnTo>
                  <a:lnTo>
                    <a:pt x="5089100" y="125871"/>
                  </a:lnTo>
                  <a:lnTo>
                    <a:pt x="5095225" y="171449"/>
                  </a:lnTo>
                  <a:lnTo>
                    <a:pt x="5095225" y="1958007"/>
                  </a:lnTo>
                  <a:lnTo>
                    <a:pt x="5089100" y="2003585"/>
                  </a:lnTo>
                  <a:lnTo>
                    <a:pt x="5071817" y="2044541"/>
                  </a:lnTo>
                  <a:lnTo>
                    <a:pt x="5045008" y="2079240"/>
                  </a:lnTo>
                  <a:lnTo>
                    <a:pt x="5010309" y="2106049"/>
                  </a:lnTo>
                  <a:lnTo>
                    <a:pt x="4969353" y="2123332"/>
                  </a:lnTo>
                  <a:lnTo>
                    <a:pt x="4923775" y="2129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01521" y="8790971"/>
              <a:ext cx="5085080" cy="303530"/>
            </a:xfrm>
            <a:custGeom>
              <a:avLst/>
              <a:gdLst/>
              <a:ahLst/>
              <a:cxnLst/>
              <a:rect l="l" t="t" r="r" b="b"/>
              <a:pathLst>
                <a:path w="5085080" h="303529">
                  <a:moveTo>
                    <a:pt x="4917339" y="169810"/>
                  </a:moveTo>
                  <a:lnTo>
                    <a:pt x="4478999" y="169810"/>
                  </a:lnTo>
                  <a:lnTo>
                    <a:pt x="4460846" y="167384"/>
                  </a:lnTo>
                  <a:lnTo>
                    <a:pt x="4445695" y="159314"/>
                  </a:lnTo>
                  <a:lnTo>
                    <a:pt x="4435310" y="144414"/>
                  </a:lnTo>
                  <a:lnTo>
                    <a:pt x="4431457" y="121497"/>
                  </a:lnTo>
                  <a:lnTo>
                    <a:pt x="4433348" y="87146"/>
                  </a:lnTo>
                  <a:lnTo>
                    <a:pt x="4437510" y="47088"/>
                  </a:lnTo>
                  <a:lnTo>
                    <a:pt x="4441671" y="13861"/>
                  </a:lnTo>
                  <a:lnTo>
                    <a:pt x="4443563" y="0"/>
                  </a:lnTo>
                  <a:lnTo>
                    <a:pt x="4937258" y="4952"/>
                  </a:lnTo>
                  <a:lnTo>
                    <a:pt x="4951161" y="60089"/>
                  </a:lnTo>
                  <a:lnTo>
                    <a:pt x="4959153" y="105723"/>
                  </a:lnTo>
                  <a:lnTo>
                    <a:pt x="4958201" y="140274"/>
                  </a:lnTo>
                  <a:lnTo>
                    <a:pt x="4945274" y="162163"/>
                  </a:lnTo>
                  <a:lnTo>
                    <a:pt x="4917339" y="169810"/>
                  </a:lnTo>
                  <a:close/>
                </a:path>
                <a:path w="5085080" h="303529">
                  <a:moveTo>
                    <a:pt x="4021511" y="170141"/>
                  </a:moveTo>
                  <a:lnTo>
                    <a:pt x="3581301" y="170141"/>
                  </a:lnTo>
                  <a:lnTo>
                    <a:pt x="3563335" y="163682"/>
                  </a:lnTo>
                  <a:lnTo>
                    <a:pt x="3548918" y="151734"/>
                  </a:lnTo>
                  <a:lnTo>
                    <a:pt x="3539330" y="135536"/>
                  </a:lnTo>
                  <a:lnTo>
                    <a:pt x="3535849" y="116325"/>
                  </a:lnTo>
                  <a:lnTo>
                    <a:pt x="3540157" y="94994"/>
                  </a:lnTo>
                  <a:lnTo>
                    <a:pt x="3551903" y="77573"/>
                  </a:lnTo>
                  <a:lnTo>
                    <a:pt x="3569324" y="65826"/>
                  </a:lnTo>
                  <a:lnTo>
                    <a:pt x="3590655" y="61519"/>
                  </a:lnTo>
                  <a:lnTo>
                    <a:pt x="4012157" y="61519"/>
                  </a:lnTo>
                  <a:lnTo>
                    <a:pt x="4033488" y="65826"/>
                  </a:lnTo>
                  <a:lnTo>
                    <a:pt x="4050909" y="77573"/>
                  </a:lnTo>
                  <a:lnTo>
                    <a:pt x="4062655" y="94994"/>
                  </a:lnTo>
                  <a:lnTo>
                    <a:pt x="4066963" y="116325"/>
                  </a:lnTo>
                  <a:lnTo>
                    <a:pt x="4063498" y="135536"/>
                  </a:lnTo>
                  <a:lnTo>
                    <a:pt x="4053935" y="151734"/>
                  </a:lnTo>
                  <a:lnTo>
                    <a:pt x="4039524" y="163682"/>
                  </a:lnTo>
                  <a:lnTo>
                    <a:pt x="4021511" y="170141"/>
                  </a:lnTo>
                  <a:close/>
                </a:path>
                <a:path w="5085080" h="303529">
                  <a:moveTo>
                    <a:pt x="4918640" y="303382"/>
                  </a:moveTo>
                  <a:lnTo>
                    <a:pt x="166315" y="303382"/>
                  </a:lnTo>
                  <a:lnTo>
                    <a:pt x="120737" y="297258"/>
                  </a:lnTo>
                  <a:lnTo>
                    <a:pt x="79781" y="279974"/>
                  </a:lnTo>
                  <a:lnTo>
                    <a:pt x="45082" y="253165"/>
                  </a:lnTo>
                  <a:lnTo>
                    <a:pt x="18273" y="218466"/>
                  </a:lnTo>
                  <a:lnTo>
                    <a:pt x="990" y="177510"/>
                  </a:lnTo>
                  <a:lnTo>
                    <a:pt x="0" y="170141"/>
                  </a:lnTo>
                  <a:lnTo>
                    <a:pt x="5084956" y="170141"/>
                  </a:lnTo>
                  <a:lnTo>
                    <a:pt x="5066682" y="218466"/>
                  </a:lnTo>
                  <a:lnTo>
                    <a:pt x="5039874" y="253165"/>
                  </a:lnTo>
                  <a:lnTo>
                    <a:pt x="5005174" y="279974"/>
                  </a:lnTo>
                  <a:lnTo>
                    <a:pt x="4964218" y="297258"/>
                  </a:lnTo>
                  <a:lnTo>
                    <a:pt x="4918640" y="303382"/>
                  </a:lnTo>
                  <a:close/>
                </a:path>
              </a:pathLst>
            </a:custGeom>
            <a:solidFill>
              <a:srgbClr val="506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014488" y="8694015"/>
              <a:ext cx="558165" cy="267335"/>
            </a:xfrm>
            <a:custGeom>
              <a:avLst/>
              <a:gdLst/>
              <a:ahLst/>
              <a:cxnLst/>
              <a:rect l="l" t="t" r="r" b="b"/>
              <a:pathLst>
                <a:path w="558165" h="267334">
                  <a:moveTo>
                    <a:pt x="92884" y="267097"/>
                  </a:moveTo>
                  <a:lnTo>
                    <a:pt x="79348" y="267097"/>
                  </a:lnTo>
                  <a:lnTo>
                    <a:pt x="69003" y="227254"/>
                  </a:lnTo>
                  <a:lnTo>
                    <a:pt x="66994" y="185658"/>
                  </a:lnTo>
                  <a:lnTo>
                    <a:pt x="69319" y="150995"/>
                  </a:lnTo>
                  <a:lnTo>
                    <a:pt x="71974" y="131952"/>
                  </a:lnTo>
                  <a:lnTo>
                    <a:pt x="30924" y="131952"/>
                  </a:lnTo>
                  <a:lnTo>
                    <a:pt x="18896" y="129519"/>
                  </a:lnTo>
                  <a:lnTo>
                    <a:pt x="9065" y="122887"/>
                  </a:lnTo>
                  <a:lnTo>
                    <a:pt x="2433" y="113056"/>
                  </a:lnTo>
                  <a:lnTo>
                    <a:pt x="0" y="101028"/>
                  </a:lnTo>
                  <a:lnTo>
                    <a:pt x="0" y="30924"/>
                  </a:lnTo>
                  <a:lnTo>
                    <a:pt x="2433" y="18896"/>
                  </a:lnTo>
                  <a:lnTo>
                    <a:pt x="9065" y="9065"/>
                  </a:lnTo>
                  <a:lnTo>
                    <a:pt x="18896" y="2433"/>
                  </a:lnTo>
                  <a:lnTo>
                    <a:pt x="30924" y="0"/>
                  </a:lnTo>
                  <a:lnTo>
                    <a:pt x="527041" y="0"/>
                  </a:lnTo>
                  <a:lnTo>
                    <a:pt x="539053" y="2242"/>
                  </a:lnTo>
                  <a:lnTo>
                    <a:pt x="548847" y="8776"/>
                  </a:lnTo>
                  <a:lnTo>
                    <a:pt x="555441" y="18571"/>
                  </a:lnTo>
                  <a:lnTo>
                    <a:pt x="557857" y="30594"/>
                  </a:lnTo>
                  <a:lnTo>
                    <a:pt x="557857" y="100697"/>
                  </a:lnTo>
                  <a:lnTo>
                    <a:pt x="526933" y="131622"/>
                  </a:lnTo>
                  <a:lnTo>
                    <a:pt x="484562" y="131622"/>
                  </a:lnTo>
                  <a:lnTo>
                    <a:pt x="491977" y="157227"/>
                  </a:lnTo>
                  <a:lnTo>
                    <a:pt x="499144" y="196306"/>
                  </a:lnTo>
                  <a:lnTo>
                    <a:pt x="498305" y="236829"/>
                  </a:lnTo>
                  <a:lnTo>
                    <a:pt x="481701" y="266767"/>
                  </a:lnTo>
                  <a:lnTo>
                    <a:pt x="464533" y="266767"/>
                  </a:lnTo>
                  <a:lnTo>
                    <a:pt x="464313" y="264125"/>
                  </a:lnTo>
                  <a:lnTo>
                    <a:pt x="465633" y="261484"/>
                  </a:lnTo>
                  <a:lnTo>
                    <a:pt x="468274" y="260494"/>
                  </a:lnTo>
                  <a:lnTo>
                    <a:pt x="485430" y="238825"/>
                  </a:lnTo>
                  <a:lnTo>
                    <a:pt x="487575" y="202455"/>
                  </a:lnTo>
                  <a:lnTo>
                    <a:pt x="480949" y="162885"/>
                  </a:lnTo>
                  <a:lnTo>
                    <a:pt x="471796" y="131622"/>
                  </a:lnTo>
                  <a:lnTo>
                    <a:pt x="421612" y="131622"/>
                  </a:lnTo>
                  <a:lnTo>
                    <a:pt x="429027" y="157226"/>
                  </a:lnTo>
                  <a:lnTo>
                    <a:pt x="436194" y="196305"/>
                  </a:lnTo>
                  <a:lnTo>
                    <a:pt x="435355" y="236829"/>
                  </a:lnTo>
                  <a:lnTo>
                    <a:pt x="418751" y="266766"/>
                  </a:lnTo>
                  <a:lnTo>
                    <a:pt x="401583" y="266766"/>
                  </a:lnTo>
                  <a:lnTo>
                    <a:pt x="401363" y="264125"/>
                  </a:lnTo>
                  <a:lnTo>
                    <a:pt x="402683" y="261484"/>
                  </a:lnTo>
                  <a:lnTo>
                    <a:pt x="405324" y="260493"/>
                  </a:lnTo>
                  <a:lnTo>
                    <a:pt x="422480" y="238825"/>
                  </a:lnTo>
                  <a:lnTo>
                    <a:pt x="424625" y="202454"/>
                  </a:lnTo>
                  <a:lnTo>
                    <a:pt x="417999" y="162885"/>
                  </a:lnTo>
                  <a:lnTo>
                    <a:pt x="408846" y="131622"/>
                  </a:lnTo>
                  <a:lnTo>
                    <a:pt x="364385" y="131622"/>
                  </a:lnTo>
                  <a:lnTo>
                    <a:pt x="362443" y="152193"/>
                  </a:lnTo>
                  <a:lnTo>
                    <a:pt x="360739" y="188725"/>
                  </a:lnTo>
                  <a:lnTo>
                    <a:pt x="362481" y="229199"/>
                  </a:lnTo>
                  <a:lnTo>
                    <a:pt x="370878" y="261594"/>
                  </a:lnTo>
                  <a:lnTo>
                    <a:pt x="371758" y="263245"/>
                  </a:lnTo>
                  <a:lnTo>
                    <a:pt x="371648" y="265116"/>
                  </a:lnTo>
                  <a:lnTo>
                    <a:pt x="370988" y="266766"/>
                  </a:lnTo>
                  <a:lnTo>
                    <a:pt x="359873" y="266766"/>
                  </a:lnTo>
                  <a:lnTo>
                    <a:pt x="350791" y="233021"/>
                  </a:lnTo>
                  <a:lnTo>
                    <a:pt x="348551" y="192013"/>
                  </a:lnTo>
                  <a:lnTo>
                    <a:pt x="350045" y="154595"/>
                  </a:lnTo>
                  <a:lnTo>
                    <a:pt x="352169" y="131622"/>
                  </a:lnTo>
                  <a:lnTo>
                    <a:pt x="313650" y="131622"/>
                  </a:lnTo>
                  <a:lnTo>
                    <a:pt x="313760" y="132062"/>
                  </a:lnTo>
                  <a:lnTo>
                    <a:pt x="311563" y="148790"/>
                  </a:lnTo>
                  <a:lnTo>
                    <a:pt x="308670" y="186593"/>
                  </a:lnTo>
                  <a:lnTo>
                    <a:pt x="309781" y="230339"/>
                  </a:lnTo>
                  <a:lnTo>
                    <a:pt x="319703" y="264675"/>
                  </a:lnTo>
                  <a:lnTo>
                    <a:pt x="320143" y="265336"/>
                  </a:lnTo>
                  <a:lnTo>
                    <a:pt x="320583" y="266876"/>
                  </a:lnTo>
                  <a:lnTo>
                    <a:pt x="307157" y="266876"/>
                  </a:lnTo>
                  <a:lnTo>
                    <a:pt x="297859" y="231305"/>
                  </a:lnTo>
                  <a:lnTo>
                    <a:pt x="296413" y="189152"/>
                  </a:lnTo>
                  <a:lnTo>
                    <a:pt x="298908" y="152074"/>
                  </a:lnTo>
                  <a:lnTo>
                    <a:pt x="301434" y="131732"/>
                  </a:lnTo>
                  <a:lnTo>
                    <a:pt x="252351" y="131732"/>
                  </a:lnTo>
                  <a:lnTo>
                    <a:pt x="252461" y="132282"/>
                  </a:lnTo>
                  <a:lnTo>
                    <a:pt x="250214" y="147370"/>
                  </a:lnTo>
                  <a:lnTo>
                    <a:pt x="247550" y="182686"/>
                  </a:lnTo>
                  <a:lnTo>
                    <a:pt x="249488" y="226504"/>
                  </a:lnTo>
                  <a:lnTo>
                    <a:pt x="261155" y="266877"/>
                  </a:lnTo>
                  <a:lnTo>
                    <a:pt x="247618" y="266877"/>
                  </a:lnTo>
                  <a:lnTo>
                    <a:pt x="237272" y="227034"/>
                  </a:lnTo>
                  <a:lnTo>
                    <a:pt x="235251" y="185438"/>
                  </a:lnTo>
                  <a:lnTo>
                    <a:pt x="237543" y="150774"/>
                  </a:lnTo>
                  <a:lnTo>
                    <a:pt x="240135" y="131732"/>
                  </a:lnTo>
                  <a:lnTo>
                    <a:pt x="199636" y="131732"/>
                  </a:lnTo>
                  <a:lnTo>
                    <a:pt x="199746" y="132282"/>
                  </a:lnTo>
                  <a:lnTo>
                    <a:pt x="197498" y="147464"/>
                  </a:lnTo>
                  <a:lnTo>
                    <a:pt x="194835" y="182755"/>
                  </a:lnTo>
                  <a:lnTo>
                    <a:pt x="196773" y="226568"/>
                  </a:lnTo>
                  <a:lnTo>
                    <a:pt x="208440" y="266987"/>
                  </a:lnTo>
                  <a:lnTo>
                    <a:pt x="194903" y="266987"/>
                  </a:lnTo>
                  <a:lnTo>
                    <a:pt x="184558" y="227144"/>
                  </a:lnTo>
                  <a:lnTo>
                    <a:pt x="182550" y="185548"/>
                  </a:lnTo>
                  <a:lnTo>
                    <a:pt x="184875" y="150885"/>
                  </a:lnTo>
                  <a:lnTo>
                    <a:pt x="187530" y="131842"/>
                  </a:lnTo>
                  <a:lnTo>
                    <a:pt x="143619" y="131842"/>
                  </a:lnTo>
                  <a:lnTo>
                    <a:pt x="143729" y="132392"/>
                  </a:lnTo>
                  <a:lnTo>
                    <a:pt x="141481" y="147480"/>
                  </a:lnTo>
                  <a:lnTo>
                    <a:pt x="138818" y="182797"/>
                  </a:lnTo>
                  <a:lnTo>
                    <a:pt x="140756" y="226615"/>
                  </a:lnTo>
                  <a:lnTo>
                    <a:pt x="152423" y="266987"/>
                  </a:lnTo>
                  <a:lnTo>
                    <a:pt x="138886" y="266987"/>
                  </a:lnTo>
                  <a:lnTo>
                    <a:pt x="128539" y="227144"/>
                  </a:lnTo>
                  <a:lnTo>
                    <a:pt x="126519" y="185548"/>
                  </a:lnTo>
                  <a:lnTo>
                    <a:pt x="128811" y="150885"/>
                  </a:lnTo>
                  <a:lnTo>
                    <a:pt x="131403" y="131842"/>
                  </a:lnTo>
                  <a:lnTo>
                    <a:pt x="84080" y="131842"/>
                  </a:lnTo>
                  <a:lnTo>
                    <a:pt x="84190" y="132393"/>
                  </a:lnTo>
                  <a:lnTo>
                    <a:pt x="81943" y="147575"/>
                  </a:lnTo>
                  <a:lnTo>
                    <a:pt x="79279" y="182865"/>
                  </a:lnTo>
                  <a:lnTo>
                    <a:pt x="81217" y="226678"/>
                  </a:lnTo>
                  <a:lnTo>
                    <a:pt x="92884" y="267097"/>
                  </a:lnTo>
                  <a:close/>
                </a:path>
              </a:pathLst>
            </a:custGeom>
            <a:solidFill>
              <a:srgbClr val="3737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1521" y="6964896"/>
              <a:ext cx="5088141" cy="2129457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2289710" y="2325784"/>
            <a:ext cx="5567680" cy="7152005"/>
            <a:chOff x="12289710" y="2325784"/>
            <a:chExt cx="5567680" cy="7152005"/>
          </a:xfrm>
        </p:grpSpPr>
        <p:sp>
          <p:nvSpPr>
            <p:cNvPr id="13" name="object 13"/>
            <p:cNvSpPr/>
            <p:nvPr/>
          </p:nvSpPr>
          <p:spPr>
            <a:xfrm>
              <a:off x="12289710" y="2325784"/>
              <a:ext cx="5567680" cy="7152005"/>
            </a:xfrm>
            <a:custGeom>
              <a:avLst/>
              <a:gdLst/>
              <a:ahLst/>
              <a:cxnLst/>
              <a:rect l="l" t="t" r="r" b="b"/>
              <a:pathLst>
                <a:path w="5567680" h="7152005">
                  <a:moveTo>
                    <a:pt x="5081745" y="7151467"/>
                  </a:moveTo>
                  <a:lnTo>
                    <a:pt x="485775" y="7151467"/>
                  </a:lnTo>
                  <a:lnTo>
                    <a:pt x="437762" y="7149090"/>
                  </a:lnTo>
                  <a:lnTo>
                    <a:pt x="390562" y="7142047"/>
                  </a:lnTo>
                  <a:lnTo>
                    <a:pt x="344494" y="7130469"/>
                  </a:lnTo>
                  <a:lnTo>
                    <a:pt x="299876" y="7114490"/>
                  </a:lnTo>
                  <a:lnTo>
                    <a:pt x="257028" y="7094240"/>
                  </a:lnTo>
                  <a:lnTo>
                    <a:pt x="216266" y="7069851"/>
                  </a:lnTo>
                  <a:lnTo>
                    <a:pt x="177911" y="7041457"/>
                  </a:lnTo>
                  <a:lnTo>
                    <a:pt x="142280" y="7009187"/>
                  </a:lnTo>
                  <a:lnTo>
                    <a:pt x="110011" y="6973556"/>
                  </a:lnTo>
                  <a:lnTo>
                    <a:pt x="81616" y="6935201"/>
                  </a:lnTo>
                  <a:lnTo>
                    <a:pt x="57227" y="6894439"/>
                  </a:lnTo>
                  <a:lnTo>
                    <a:pt x="36977" y="6851591"/>
                  </a:lnTo>
                  <a:lnTo>
                    <a:pt x="20997" y="6806973"/>
                  </a:lnTo>
                  <a:lnTo>
                    <a:pt x="9420" y="6760905"/>
                  </a:lnTo>
                  <a:lnTo>
                    <a:pt x="2377" y="6713706"/>
                  </a:lnTo>
                  <a:lnTo>
                    <a:pt x="0" y="6665693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6" y="216266"/>
                  </a:lnTo>
                  <a:lnTo>
                    <a:pt x="110011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5081745" y="0"/>
                  </a:lnTo>
                  <a:lnTo>
                    <a:pt x="5129758" y="2377"/>
                  </a:lnTo>
                  <a:lnTo>
                    <a:pt x="5176958" y="9420"/>
                  </a:lnTo>
                  <a:lnTo>
                    <a:pt x="5223026" y="20997"/>
                  </a:lnTo>
                  <a:lnTo>
                    <a:pt x="5267643" y="36977"/>
                  </a:lnTo>
                  <a:lnTo>
                    <a:pt x="5310492" y="57227"/>
                  </a:lnTo>
                  <a:lnTo>
                    <a:pt x="5351254" y="81615"/>
                  </a:lnTo>
                  <a:lnTo>
                    <a:pt x="5389609" y="110010"/>
                  </a:lnTo>
                  <a:lnTo>
                    <a:pt x="5425240" y="142280"/>
                  </a:lnTo>
                  <a:lnTo>
                    <a:pt x="5457510" y="177911"/>
                  </a:lnTo>
                  <a:lnTo>
                    <a:pt x="5485905" y="216266"/>
                  </a:lnTo>
                  <a:lnTo>
                    <a:pt x="5510293" y="257028"/>
                  </a:lnTo>
                  <a:lnTo>
                    <a:pt x="5530543" y="299877"/>
                  </a:lnTo>
                  <a:lnTo>
                    <a:pt x="5546523" y="344494"/>
                  </a:lnTo>
                  <a:lnTo>
                    <a:pt x="5558100" y="390562"/>
                  </a:lnTo>
                  <a:lnTo>
                    <a:pt x="5565143" y="437762"/>
                  </a:lnTo>
                  <a:lnTo>
                    <a:pt x="5567520" y="485775"/>
                  </a:lnTo>
                  <a:lnTo>
                    <a:pt x="5567520" y="6665693"/>
                  </a:lnTo>
                  <a:lnTo>
                    <a:pt x="5565143" y="6713706"/>
                  </a:lnTo>
                  <a:lnTo>
                    <a:pt x="5558100" y="6760905"/>
                  </a:lnTo>
                  <a:lnTo>
                    <a:pt x="5546523" y="6806973"/>
                  </a:lnTo>
                  <a:lnTo>
                    <a:pt x="5530543" y="6851591"/>
                  </a:lnTo>
                  <a:lnTo>
                    <a:pt x="5510293" y="6894439"/>
                  </a:lnTo>
                  <a:lnTo>
                    <a:pt x="5485905" y="6935201"/>
                  </a:lnTo>
                  <a:lnTo>
                    <a:pt x="5457510" y="6973556"/>
                  </a:lnTo>
                  <a:lnTo>
                    <a:pt x="5425240" y="7009187"/>
                  </a:lnTo>
                  <a:lnTo>
                    <a:pt x="5389609" y="7041457"/>
                  </a:lnTo>
                  <a:lnTo>
                    <a:pt x="5351254" y="7069851"/>
                  </a:lnTo>
                  <a:lnTo>
                    <a:pt x="5310492" y="7094240"/>
                  </a:lnTo>
                  <a:lnTo>
                    <a:pt x="5267643" y="7114490"/>
                  </a:lnTo>
                  <a:lnTo>
                    <a:pt x="5223026" y="7130469"/>
                  </a:lnTo>
                  <a:lnTo>
                    <a:pt x="5176958" y="7142047"/>
                  </a:lnTo>
                  <a:lnTo>
                    <a:pt x="5129758" y="7149090"/>
                  </a:lnTo>
                  <a:lnTo>
                    <a:pt x="5081745" y="7151467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27833" y="6987431"/>
              <a:ext cx="5179060" cy="2162175"/>
            </a:xfrm>
            <a:custGeom>
              <a:avLst/>
              <a:gdLst/>
              <a:ahLst/>
              <a:cxnLst/>
              <a:rect l="l" t="t" r="r" b="b"/>
              <a:pathLst>
                <a:path w="5179059" h="2162175">
                  <a:moveTo>
                    <a:pt x="5024645" y="2162174"/>
                  </a:moveTo>
                  <a:lnTo>
                    <a:pt x="154360" y="2162174"/>
                  </a:lnTo>
                  <a:lnTo>
                    <a:pt x="125871" y="2158346"/>
                  </a:lnTo>
                  <a:lnTo>
                    <a:pt x="84916" y="2141063"/>
                  </a:lnTo>
                  <a:lnTo>
                    <a:pt x="50216" y="2114254"/>
                  </a:lnTo>
                  <a:lnTo>
                    <a:pt x="23408" y="2079555"/>
                  </a:lnTo>
                  <a:lnTo>
                    <a:pt x="6124" y="2038599"/>
                  </a:lnTo>
                  <a:lnTo>
                    <a:pt x="0" y="1993021"/>
                  </a:lnTo>
                  <a:lnTo>
                    <a:pt x="0" y="171449"/>
                  </a:lnTo>
                  <a:lnTo>
                    <a:pt x="6124" y="125871"/>
                  </a:lnTo>
                  <a:lnTo>
                    <a:pt x="23408" y="84915"/>
                  </a:lnTo>
                  <a:lnTo>
                    <a:pt x="50216" y="50216"/>
                  </a:lnTo>
                  <a:lnTo>
                    <a:pt x="84916" y="23407"/>
                  </a:lnTo>
                  <a:lnTo>
                    <a:pt x="125871" y="6124"/>
                  </a:lnTo>
                  <a:lnTo>
                    <a:pt x="171449" y="0"/>
                  </a:lnTo>
                  <a:lnTo>
                    <a:pt x="5007555" y="0"/>
                  </a:lnTo>
                  <a:lnTo>
                    <a:pt x="5053133" y="6124"/>
                  </a:lnTo>
                  <a:lnTo>
                    <a:pt x="5094089" y="23407"/>
                  </a:lnTo>
                  <a:lnTo>
                    <a:pt x="5128789" y="50216"/>
                  </a:lnTo>
                  <a:lnTo>
                    <a:pt x="5155597" y="84915"/>
                  </a:lnTo>
                  <a:lnTo>
                    <a:pt x="5172881" y="125871"/>
                  </a:lnTo>
                  <a:lnTo>
                    <a:pt x="5179005" y="171449"/>
                  </a:lnTo>
                  <a:lnTo>
                    <a:pt x="5179005" y="1993021"/>
                  </a:lnTo>
                  <a:lnTo>
                    <a:pt x="5172881" y="2038599"/>
                  </a:lnTo>
                  <a:lnTo>
                    <a:pt x="5155597" y="2079555"/>
                  </a:lnTo>
                  <a:lnTo>
                    <a:pt x="5128789" y="2114254"/>
                  </a:lnTo>
                  <a:lnTo>
                    <a:pt x="5094089" y="2141063"/>
                  </a:lnTo>
                  <a:lnTo>
                    <a:pt x="5053133" y="2158346"/>
                  </a:lnTo>
                  <a:lnTo>
                    <a:pt x="5024645" y="2162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32677" y="8843563"/>
              <a:ext cx="5169535" cy="306070"/>
            </a:xfrm>
            <a:custGeom>
              <a:avLst/>
              <a:gdLst/>
              <a:ahLst/>
              <a:cxnLst/>
              <a:rect l="l" t="t" r="r" b="b"/>
              <a:pathLst>
                <a:path w="5169534" h="306070">
                  <a:moveTo>
                    <a:pt x="4998549" y="172605"/>
                  </a:moveTo>
                  <a:lnTo>
                    <a:pt x="4552996" y="172605"/>
                  </a:lnTo>
                  <a:lnTo>
                    <a:pt x="4534544" y="170138"/>
                  </a:lnTo>
                  <a:lnTo>
                    <a:pt x="4519144" y="161936"/>
                  </a:lnTo>
                  <a:lnTo>
                    <a:pt x="4508589" y="146790"/>
                  </a:lnTo>
                  <a:lnTo>
                    <a:pt x="4504672" y="123497"/>
                  </a:lnTo>
                  <a:lnTo>
                    <a:pt x="4506594" y="88580"/>
                  </a:lnTo>
                  <a:lnTo>
                    <a:pt x="4510824" y="47863"/>
                  </a:lnTo>
                  <a:lnTo>
                    <a:pt x="4515054" y="14089"/>
                  </a:lnTo>
                  <a:lnTo>
                    <a:pt x="4516977" y="0"/>
                  </a:lnTo>
                  <a:lnTo>
                    <a:pt x="5018796" y="5033"/>
                  </a:lnTo>
                  <a:lnTo>
                    <a:pt x="5032927" y="61078"/>
                  </a:lnTo>
                  <a:lnTo>
                    <a:pt x="5041051" y="107463"/>
                  </a:lnTo>
                  <a:lnTo>
                    <a:pt x="5040083" y="142582"/>
                  </a:lnTo>
                  <a:lnTo>
                    <a:pt x="5026943" y="164832"/>
                  </a:lnTo>
                  <a:lnTo>
                    <a:pt x="4998549" y="172605"/>
                  </a:lnTo>
                  <a:close/>
                </a:path>
                <a:path w="5169534" h="306070">
                  <a:moveTo>
                    <a:pt x="4087980" y="172940"/>
                  </a:moveTo>
                  <a:lnTo>
                    <a:pt x="3640527" y="172940"/>
                  </a:lnTo>
                  <a:lnTo>
                    <a:pt x="3622265" y="166375"/>
                  </a:lnTo>
                  <a:lnTo>
                    <a:pt x="3607611" y="154231"/>
                  </a:lnTo>
                  <a:lnTo>
                    <a:pt x="3597865" y="137766"/>
                  </a:lnTo>
                  <a:lnTo>
                    <a:pt x="3594327" y="118239"/>
                  </a:lnTo>
                  <a:lnTo>
                    <a:pt x="3598705" y="96557"/>
                  </a:lnTo>
                  <a:lnTo>
                    <a:pt x="3610645" y="78849"/>
                  </a:lnTo>
                  <a:lnTo>
                    <a:pt x="3628353" y="66909"/>
                  </a:lnTo>
                  <a:lnTo>
                    <a:pt x="3650035" y="62531"/>
                  </a:lnTo>
                  <a:lnTo>
                    <a:pt x="4078472" y="62531"/>
                  </a:lnTo>
                  <a:lnTo>
                    <a:pt x="4100154" y="66909"/>
                  </a:lnTo>
                  <a:lnTo>
                    <a:pt x="4117862" y="78849"/>
                  </a:lnTo>
                  <a:lnTo>
                    <a:pt x="4129802" y="96557"/>
                  </a:lnTo>
                  <a:lnTo>
                    <a:pt x="4134180" y="118239"/>
                  </a:lnTo>
                  <a:lnTo>
                    <a:pt x="4130658" y="137766"/>
                  </a:lnTo>
                  <a:lnTo>
                    <a:pt x="4120938" y="154231"/>
                  </a:lnTo>
                  <a:lnTo>
                    <a:pt x="4106289" y="166375"/>
                  </a:lnTo>
                  <a:lnTo>
                    <a:pt x="4087980" y="172940"/>
                  </a:lnTo>
                  <a:close/>
                </a:path>
                <a:path w="5169534" h="306070">
                  <a:moveTo>
                    <a:pt x="5019801" y="306042"/>
                  </a:moveTo>
                  <a:lnTo>
                    <a:pt x="149515" y="306042"/>
                  </a:lnTo>
                  <a:lnTo>
                    <a:pt x="121027" y="302214"/>
                  </a:lnTo>
                  <a:lnTo>
                    <a:pt x="80071" y="284931"/>
                  </a:lnTo>
                  <a:lnTo>
                    <a:pt x="45372" y="258122"/>
                  </a:lnTo>
                  <a:lnTo>
                    <a:pt x="18563" y="223423"/>
                  </a:lnTo>
                  <a:lnTo>
                    <a:pt x="1280" y="182467"/>
                  </a:lnTo>
                  <a:lnTo>
                    <a:pt x="0" y="172940"/>
                  </a:lnTo>
                  <a:lnTo>
                    <a:pt x="5169317" y="172940"/>
                  </a:lnTo>
                  <a:lnTo>
                    <a:pt x="5150753" y="223423"/>
                  </a:lnTo>
                  <a:lnTo>
                    <a:pt x="5123944" y="258122"/>
                  </a:lnTo>
                  <a:lnTo>
                    <a:pt x="5089245" y="284931"/>
                  </a:lnTo>
                  <a:lnTo>
                    <a:pt x="5048289" y="302214"/>
                  </a:lnTo>
                  <a:lnTo>
                    <a:pt x="5019801" y="306042"/>
                  </a:lnTo>
                  <a:close/>
                </a:path>
              </a:pathLst>
            </a:custGeom>
            <a:solidFill>
              <a:srgbClr val="506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18556" y="8745011"/>
              <a:ext cx="567055" cy="271780"/>
            </a:xfrm>
            <a:custGeom>
              <a:avLst/>
              <a:gdLst/>
              <a:ahLst/>
              <a:cxnLst/>
              <a:rect l="l" t="t" r="r" b="b"/>
              <a:pathLst>
                <a:path w="567055" h="271779">
                  <a:moveTo>
                    <a:pt x="94413" y="271492"/>
                  </a:moveTo>
                  <a:lnTo>
                    <a:pt x="80653" y="271492"/>
                  </a:lnTo>
                  <a:lnTo>
                    <a:pt x="70138" y="230994"/>
                  </a:lnTo>
                  <a:lnTo>
                    <a:pt x="68097" y="188713"/>
                  </a:lnTo>
                  <a:lnTo>
                    <a:pt x="70460" y="153480"/>
                  </a:lnTo>
                  <a:lnTo>
                    <a:pt x="73158" y="134124"/>
                  </a:lnTo>
                  <a:lnTo>
                    <a:pt x="31433" y="134124"/>
                  </a:lnTo>
                  <a:lnTo>
                    <a:pt x="19207" y="131650"/>
                  </a:lnTo>
                  <a:lnTo>
                    <a:pt x="9214" y="124909"/>
                  </a:lnTo>
                  <a:lnTo>
                    <a:pt x="2473" y="114916"/>
                  </a:lnTo>
                  <a:lnTo>
                    <a:pt x="0" y="102690"/>
                  </a:lnTo>
                  <a:lnTo>
                    <a:pt x="0" y="31433"/>
                  </a:lnTo>
                  <a:lnTo>
                    <a:pt x="2473" y="19207"/>
                  </a:lnTo>
                  <a:lnTo>
                    <a:pt x="9214" y="9214"/>
                  </a:lnTo>
                  <a:lnTo>
                    <a:pt x="19207" y="2473"/>
                  </a:lnTo>
                  <a:lnTo>
                    <a:pt x="31433" y="0"/>
                  </a:lnTo>
                  <a:lnTo>
                    <a:pt x="535713" y="0"/>
                  </a:lnTo>
                  <a:lnTo>
                    <a:pt x="547923" y="2279"/>
                  </a:lnTo>
                  <a:lnTo>
                    <a:pt x="557878" y="8921"/>
                  </a:lnTo>
                  <a:lnTo>
                    <a:pt x="564581" y="18876"/>
                  </a:lnTo>
                  <a:lnTo>
                    <a:pt x="567037" y="31097"/>
                  </a:lnTo>
                  <a:lnTo>
                    <a:pt x="567037" y="102354"/>
                  </a:lnTo>
                  <a:lnTo>
                    <a:pt x="535603" y="133788"/>
                  </a:lnTo>
                  <a:lnTo>
                    <a:pt x="492536" y="133788"/>
                  </a:lnTo>
                  <a:lnTo>
                    <a:pt x="500072" y="159814"/>
                  </a:lnTo>
                  <a:lnTo>
                    <a:pt x="507358" y="199536"/>
                  </a:lnTo>
                  <a:lnTo>
                    <a:pt x="506505" y="240726"/>
                  </a:lnTo>
                  <a:lnTo>
                    <a:pt x="489627" y="271156"/>
                  </a:lnTo>
                  <a:lnTo>
                    <a:pt x="472177" y="271156"/>
                  </a:lnTo>
                  <a:lnTo>
                    <a:pt x="471953" y="268471"/>
                  </a:lnTo>
                  <a:lnTo>
                    <a:pt x="473295" y="265787"/>
                  </a:lnTo>
                  <a:lnTo>
                    <a:pt x="475980" y="264780"/>
                  </a:lnTo>
                  <a:lnTo>
                    <a:pt x="493418" y="242755"/>
                  </a:lnTo>
                  <a:lnTo>
                    <a:pt x="495598" y="205786"/>
                  </a:lnTo>
                  <a:lnTo>
                    <a:pt x="488863" y="165566"/>
                  </a:lnTo>
                  <a:lnTo>
                    <a:pt x="479559" y="133788"/>
                  </a:lnTo>
                  <a:lnTo>
                    <a:pt x="428550" y="133788"/>
                  </a:lnTo>
                  <a:lnTo>
                    <a:pt x="436087" y="159813"/>
                  </a:lnTo>
                  <a:lnTo>
                    <a:pt x="443372" y="199535"/>
                  </a:lnTo>
                  <a:lnTo>
                    <a:pt x="442519" y="240726"/>
                  </a:lnTo>
                  <a:lnTo>
                    <a:pt x="425641" y="271156"/>
                  </a:lnTo>
                  <a:lnTo>
                    <a:pt x="408190" y="271156"/>
                  </a:lnTo>
                  <a:lnTo>
                    <a:pt x="407967" y="268471"/>
                  </a:lnTo>
                  <a:lnTo>
                    <a:pt x="409309" y="265787"/>
                  </a:lnTo>
                  <a:lnTo>
                    <a:pt x="411994" y="264780"/>
                  </a:lnTo>
                  <a:lnTo>
                    <a:pt x="429432" y="242755"/>
                  </a:lnTo>
                  <a:lnTo>
                    <a:pt x="431612" y="205786"/>
                  </a:lnTo>
                  <a:lnTo>
                    <a:pt x="424877" y="165566"/>
                  </a:lnTo>
                  <a:lnTo>
                    <a:pt x="415574" y="133788"/>
                  </a:lnTo>
                  <a:lnTo>
                    <a:pt x="370381" y="133788"/>
                  </a:lnTo>
                  <a:lnTo>
                    <a:pt x="368407" y="154697"/>
                  </a:lnTo>
                  <a:lnTo>
                    <a:pt x="366675" y="191831"/>
                  </a:lnTo>
                  <a:lnTo>
                    <a:pt x="368446" y="232970"/>
                  </a:lnTo>
                  <a:lnTo>
                    <a:pt x="376981" y="265898"/>
                  </a:lnTo>
                  <a:lnTo>
                    <a:pt x="377875" y="267576"/>
                  </a:lnTo>
                  <a:lnTo>
                    <a:pt x="377764" y="269478"/>
                  </a:lnTo>
                  <a:lnTo>
                    <a:pt x="377093" y="271156"/>
                  </a:lnTo>
                  <a:lnTo>
                    <a:pt x="365794" y="271156"/>
                  </a:lnTo>
                  <a:lnTo>
                    <a:pt x="356564" y="236856"/>
                  </a:lnTo>
                  <a:lnTo>
                    <a:pt x="354286" y="195173"/>
                  </a:lnTo>
                  <a:lnTo>
                    <a:pt x="355805" y="157139"/>
                  </a:lnTo>
                  <a:lnTo>
                    <a:pt x="357964" y="133788"/>
                  </a:lnTo>
                  <a:lnTo>
                    <a:pt x="318811" y="133788"/>
                  </a:lnTo>
                  <a:lnTo>
                    <a:pt x="318923" y="134235"/>
                  </a:lnTo>
                  <a:lnTo>
                    <a:pt x="316689" y="151238"/>
                  </a:lnTo>
                  <a:lnTo>
                    <a:pt x="313749" y="189663"/>
                  </a:lnTo>
                  <a:lnTo>
                    <a:pt x="314879" y="234129"/>
                  </a:lnTo>
                  <a:lnTo>
                    <a:pt x="324964" y="269030"/>
                  </a:lnTo>
                  <a:lnTo>
                    <a:pt x="325411" y="269702"/>
                  </a:lnTo>
                  <a:lnTo>
                    <a:pt x="325859" y="271268"/>
                  </a:lnTo>
                  <a:lnTo>
                    <a:pt x="312211" y="271268"/>
                  </a:lnTo>
                  <a:lnTo>
                    <a:pt x="302760" y="235111"/>
                  </a:lnTo>
                  <a:lnTo>
                    <a:pt x="301290" y="192264"/>
                  </a:lnTo>
                  <a:lnTo>
                    <a:pt x="303827" y="154577"/>
                  </a:lnTo>
                  <a:lnTo>
                    <a:pt x="306394" y="133899"/>
                  </a:lnTo>
                  <a:lnTo>
                    <a:pt x="256503" y="133899"/>
                  </a:lnTo>
                  <a:lnTo>
                    <a:pt x="256615" y="134459"/>
                  </a:lnTo>
                  <a:lnTo>
                    <a:pt x="254331" y="149795"/>
                  </a:lnTo>
                  <a:lnTo>
                    <a:pt x="251623" y="185692"/>
                  </a:lnTo>
                  <a:lnTo>
                    <a:pt x="253593" y="230231"/>
                  </a:lnTo>
                  <a:lnTo>
                    <a:pt x="265452" y="271268"/>
                  </a:lnTo>
                  <a:lnTo>
                    <a:pt x="251693" y="271268"/>
                  </a:lnTo>
                  <a:lnTo>
                    <a:pt x="241176" y="230770"/>
                  </a:lnTo>
                  <a:lnTo>
                    <a:pt x="239122" y="188489"/>
                  </a:lnTo>
                  <a:lnTo>
                    <a:pt x="241452" y="153255"/>
                  </a:lnTo>
                  <a:lnTo>
                    <a:pt x="244086" y="133900"/>
                  </a:lnTo>
                  <a:lnTo>
                    <a:pt x="202921" y="133900"/>
                  </a:lnTo>
                  <a:lnTo>
                    <a:pt x="203033" y="134459"/>
                  </a:lnTo>
                  <a:lnTo>
                    <a:pt x="200748" y="149891"/>
                  </a:lnTo>
                  <a:lnTo>
                    <a:pt x="198041" y="185762"/>
                  </a:lnTo>
                  <a:lnTo>
                    <a:pt x="200010" y="230296"/>
                  </a:lnTo>
                  <a:lnTo>
                    <a:pt x="211870" y="271380"/>
                  </a:lnTo>
                  <a:lnTo>
                    <a:pt x="198110" y="271380"/>
                  </a:lnTo>
                  <a:lnTo>
                    <a:pt x="187595" y="230882"/>
                  </a:lnTo>
                  <a:lnTo>
                    <a:pt x="185554" y="188601"/>
                  </a:lnTo>
                  <a:lnTo>
                    <a:pt x="187917" y="153367"/>
                  </a:lnTo>
                  <a:lnTo>
                    <a:pt x="190615" y="134012"/>
                  </a:lnTo>
                  <a:lnTo>
                    <a:pt x="145982" y="134012"/>
                  </a:lnTo>
                  <a:lnTo>
                    <a:pt x="146094" y="134571"/>
                  </a:lnTo>
                  <a:lnTo>
                    <a:pt x="143809" y="149907"/>
                  </a:lnTo>
                  <a:lnTo>
                    <a:pt x="141102" y="185804"/>
                  </a:lnTo>
                  <a:lnTo>
                    <a:pt x="143072" y="230344"/>
                  </a:lnTo>
                  <a:lnTo>
                    <a:pt x="154931" y="271380"/>
                  </a:lnTo>
                  <a:lnTo>
                    <a:pt x="141172" y="271380"/>
                  </a:lnTo>
                  <a:lnTo>
                    <a:pt x="130654" y="230882"/>
                  </a:lnTo>
                  <a:lnTo>
                    <a:pt x="128601" y="188601"/>
                  </a:lnTo>
                  <a:lnTo>
                    <a:pt x="130931" y="153368"/>
                  </a:lnTo>
                  <a:lnTo>
                    <a:pt x="133565" y="134012"/>
                  </a:lnTo>
                  <a:lnTo>
                    <a:pt x="85464" y="134012"/>
                  </a:lnTo>
                  <a:lnTo>
                    <a:pt x="85576" y="134571"/>
                  </a:lnTo>
                  <a:lnTo>
                    <a:pt x="83291" y="150003"/>
                  </a:lnTo>
                  <a:lnTo>
                    <a:pt x="80584" y="185874"/>
                  </a:lnTo>
                  <a:lnTo>
                    <a:pt x="82553" y="230408"/>
                  </a:lnTo>
                  <a:lnTo>
                    <a:pt x="94413" y="271492"/>
                  </a:lnTo>
                  <a:close/>
                </a:path>
              </a:pathLst>
            </a:custGeom>
            <a:solidFill>
              <a:srgbClr val="3737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2677" y="6987431"/>
              <a:ext cx="5172161" cy="216217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624610" y="2557211"/>
            <a:ext cx="4897755" cy="2343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 marR="65405" algn="ctr">
              <a:lnSpc>
                <a:spcPct val="108000"/>
              </a:lnSpc>
              <a:spcBef>
                <a:spcPts val="95"/>
              </a:spcBef>
            </a:pPr>
            <a:r>
              <a:rPr sz="3450" b="1" spc="-254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450" b="1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450" b="1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54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450" b="1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450" b="1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10" dirty="0">
                <a:solidFill>
                  <a:srgbClr val="FFFFFF"/>
                </a:solidFill>
                <a:latin typeface="Verdana"/>
                <a:cs typeface="Verdana"/>
              </a:rPr>
              <a:t>Ground </a:t>
            </a:r>
            <a:r>
              <a:rPr sz="3450" b="1" spc="-315" dirty="0">
                <a:solidFill>
                  <a:srgbClr val="FFFFFF"/>
                </a:solidFill>
                <a:latin typeface="Verdana"/>
                <a:cs typeface="Verdana"/>
              </a:rPr>
              <a:t>(LLG)</a:t>
            </a:r>
            <a:r>
              <a:rPr sz="3450" b="1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450" b="1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65" dirty="0">
                <a:solidFill>
                  <a:srgbClr val="FFFFFF"/>
                </a:solidFill>
                <a:latin typeface="Verdana"/>
                <a:cs typeface="Verdana"/>
              </a:rPr>
              <a:t>Faults</a:t>
            </a:r>
            <a:endParaRPr sz="3450" dirty="0">
              <a:latin typeface="Verdana"/>
              <a:cs typeface="Verdana"/>
            </a:endParaRPr>
          </a:p>
          <a:p>
            <a:pPr marL="12700" marR="5080" algn="ctr">
              <a:lnSpc>
                <a:spcPct val="108500"/>
              </a:lnSpc>
              <a:spcBef>
                <a:spcPts val="2405"/>
              </a:spcBef>
              <a:tabLst>
                <a:tab pos="1053465" algn="l"/>
                <a:tab pos="2122170" algn="l"/>
                <a:tab pos="3154045" algn="l"/>
                <a:tab pos="3909060" algn="l"/>
                <a:tab pos="4013200" algn="l"/>
              </a:tabLst>
            </a:pPr>
            <a:r>
              <a:rPr sz="2650" spc="95" dirty="0">
                <a:solidFill>
                  <a:srgbClr val="FFFFFF"/>
                </a:solidFill>
                <a:latin typeface="Trebuchet MS"/>
                <a:cs typeface="Trebuchet MS"/>
              </a:rPr>
              <a:t>Line-</a:t>
            </a:r>
            <a:r>
              <a:rPr sz="2650" spc="100" dirty="0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sz="2650" spc="95" dirty="0">
                <a:solidFill>
                  <a:srgbClr val="FFFFFF"/>
                </a:solidFill>
                <a:latin typeface="Trebuchet MS"/>
                <a:cs typeface="Trebuchet MS"/>
              </a:rPr>
              <a:t>Line-</a:t>
            </a:r>
            <a:r>
              <a:rPr sz="2650" spc="100" dirty="0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sz="2650" spc="105" dirty="0">
                <a:solidFill>
                  <a:srgbClr val="FFFFFF"/>
                </a:solidFill>
                <a:latin typeface="Trebuchet MS"/>
                <a:cs typeface="Trebuchet MS"/>
              </a:rPr>
              <a:t>Ground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sz="2650" spc="70" dirty="0">
                <a:solidFill>
                  <a:srgbClr val="FFFFFF"/>
                </a:solidFill>
                <a:latin typeface="Trebuchet MS"/>
                <a:cs typeface="Trebuchet MS"/>
              </a:rPr>
              <a:t>(LLG) </a:t>
            </a:r>
            <a:r>
              <a:rPr sz="2650" spc="-10" dirty="0">
                <a:solidFill>
                  <a:srgbClr val="FFFFFF"/>
                </a:solidFill>
                <a:latin typeface="Trebuchet MS"/>
                <a:cs typeface="Trebuchet MS"/>
              </a:rPr>
              <a:t>faults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95" dirty="0">
                <a:solidFill>
                  <a:srgbClr val="FFFFFF"/>
                </a:solidFill>
                <a:latin typeface="Trebuchet MS"/>
                <a:cs typeface="Trebuchet MS"/>
              </a:rPr>
              <a:t>occur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1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45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45" dirty="0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endParaRPr sz="265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24610" y="4874879"/>
            <a:ext cx="4897755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8500"/>
              </a:lnSpc>
              <a:spcBef>
                <a:spcPts val="95"/>
              </a:spcBef>
            </a:pPr>
            <a:r>
              <a:rPr sz="2650" spc="125" dirty="0">
                <a:solidFill>
                  <a:srgbClr val="FFFFFF"/>
                </a:solidFill>
                <a:latin typeface="Trebuchet MS"/>
                <a:cs typeface="Trebuchet MS"/>
              </a:rPr>
              <a:t>conductors</a:t>
            </a:r>
            <a:r>
              <a:rPr sz="2650" spc="21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sz="2650" spc="21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1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50" spc="21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50" spc="21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95" dirty="0">
                <a:solidFill>
                  <a:srgbClr val="FFFFFF"/>
                </a:solidFill>
                <a:latin typeface="Trebuchet MS"/>
                <a:cs typeface="Trebuchet MS"/>
              </a:rPr>
              <a:t>Y) </a:t>
            </a:r>
            <a:r>
              <a:rPr sz="2650" spc="130" dirty="0">
                <a:solidFill>
                  <a:srgbClr val="FFFFFF"/>
                </a:solidFill>
                <a:latin typeface="Trebuchet MS"/>
                <a:cs typeface="Trebuchet MS"/>
              </a:rPr>
              <a:t>come</a:t>
            </a:r>
            <a:r>
              <a:rPr sz="2650" spc="6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650" spc="6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75" dirty="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r>
              <a:rPr sz="2650" spc="6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650" spc="6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sz="2650" spc="6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6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6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Trebuchet MS"/>
                <a:cs typeface="Trebuchet MS"/>
              </a:rPr>
              <a:t>ground.</a:t>
            </a:r>
            <a:endParaRPr sz="265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2504" y="2325784"/>
            <a:ext cx="5567680" cy="7155180"/>
            <a:chOff x="426832" y="2325784"/>
            <a:chExt cx="5567680" cy="7155180"/>
          </a:xfrm>
        </p:grpSpPr>
        <p:sp>
          <p:nvSpPr>
            <p:cNvPr id="21" name="object 21"/>
            <p:cNvSpPr/>
            <p:nvPr/>
          </p:nvSpPr>
          <p:spPr>
            <a:xfrm>
              <a:off x="426832" y="2325784"/>
              <a:ext cx="5567680" cy="7155180"/>
            </a:xfrm>
            <a:custGeom>
              <a:avLst/>
              <a:gdLst/>
              <a:ahLst/>
              <a:cxnLst/>
              <a:rect l="l" t="t" r="r" b="b"/>
              <a:pathLst>
                <a:path w="5567680" h="7155180">
                  <a:moveTo>
                    <a:pt x="5152563" y="7155134"/>
                  </a:moveTo>
                  <a:lnTo>
                    <a:pt x="414957" y="7155134"/>
                  </a:lnTo>
                  <a:lnTo>
                    <a:pt x="390562" y="7151493"/>
                  </a:lnTo>
                  <a:lnTo>
                    <a:pt x="344494" y="7139916"/>
                  </a:lnTo>
                  <a:lnTo>
                    <a:pt x="299876" y="7123936"/>
                  </a:lnTo>
                  <a:lnTo>
                    <a:pt x="257028" y="7103686"/>
                  </a:lnTo>
                  <a:lnTo>
                    <a:pt x="216266" y="7079297"/>
                  </a:lnTo>
                  <a:lnTo>
                    <a:pt x="177911" y="7050902"/>
                  </a:lnTo>
                  <a:lnTo>
                    <a:pt x="142280" y="7018633"/>
                  </a:lnTo>
                  <a:lnTo>
                    <a:pt x="110010" y="6983002"/>
                  </a:lnTo>
                  <a:lnTo>
                    <a:pt x="81615" y="6944646"/>
                  </a:lnTo>
                  <a:lnTo>
                    <a:pt x="57227" y="6903885"/>
                  </a:lnTo>
                  <a:lnTo>
                    <a:pt x="36977" y="6861036"/>
                  </a:lnTo>
                  <a:lnTo>
                    <a:pt x="20997" y="6816418"/>
                  </a:lnTo>
                  <a:lnTo>
                    <a:pt x="9420" y="6770350"/>
                  </a:lnTo>
                  <a:lnTo>
                    <a:pt x="2377" y="6723151"/>
                  </a:lnTo>
                  <a:lnTo>
                    <a:pt x="0" y="6675138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5081745" y="0"/>
                  </a:lnTo>
                  <a:lnTo>
                    <a:pt x="5129758" y="2377"/>
                  </a:lnTo>
                  <a:lnTo>
                    <a:pt x="5176958" y="9420"/>
                  </a:lnTo>
                  <a:lnTo>
                    <a:pt x="5223026" y="20997"/>
                  </a:lnTo>
                  <a:lnTo>
                    <a:pt x="5267644" y="36977"/>
                  </a:lnTo>
                  <a:lnTo>
                    <a:pt x="5310492" y="57227"/>
                  </a:lnTo>
                  <a:lnTo>
                    <a:pt x="5351254" y="81615"/>
                  </a:lnTo>
                  <a:lnTo>
                    <a:pt x="5389609" y="110010"/>
                  </a:lnTo>
                  <a:lnTo>
                    <a:pt x="5425240" y="142280"/>
                  </a:lnTo>
                  <a:lnTo>
                    <a:pt x="5457510" y="177911"/>
                  </a:lnTo>
                  <a:lnTo>
                    <a:pt x="5485905" y="216266"/>
                  </a:lnTo>
                  <a:lnTo>
                    <a:pt x="5510293" y="257028"/>
                  </a:lnTo>
                  <a:lnTo>
                    <a:pt x="5530543" y="299877"/>
                  </a:lnTo>
                  <a:lnTo>
                    <a:pt x="5546523" y="344494"/>
                  </a:lnTo>
                  <a:lnTo>
                    <a:pt x="5558100" y="390562"/>
                  </a:lnTo>
                  <a:lnTo>
                    <a:pt x="5565143" y="437762"/>
                  </a:lnTo>
                  <a:lnTo>
                    <a:pt x="5567520" y="485775"/>
                  </a:lnTo>
                  <a:lnTo>
                    <a:pt x="5567520" y="6675138"/>
                  </a:lnTo>
                  <a:lnTo>
                    <a:pt x="5565143" y="6723151"/>
                  </a:lnTo>
                  <a:lnTo>
                    <a:pt x="5558100" y="6770350"/>
                  </a:lnTo>
                  <a:lnTo>
                    <a:pt x="5546523" y="6816418"/>
                  </a:lnTo>
                  <a:lnTo>
                    <a:pt x="5530543" y="6861036"/>
                  </a:lnTo>
                  <a:lnTo>
                    <a:pt x="5510293" y="6903885"/>
                  </a:lnTo>
                  <a:lnTo>
                    <a:pt x="5485905" y="6944646"/>
                  </a:lnTo>
                  <a:lnTo>
                    <a:pt x="5457510" y="6983002"/>
                  </a:lnTo>
                  <a:lnTo>
                    <a:pt x="5425240" y="7018633"/>
                  </a:lnTo>
                  <a:lnTo>
                    <a:pt x="5389609" y="7050902"/>
                  </a:lnTo>
                  <a:lnTo>
                    <a:pt x="5351254" y="7079297"/>
                  </a:lnTo>
                  <a:lnTo>
                    <a:pt x="5310492" y="7103686"/>
                  </a:lnTo>
                  <a:lnTo>
                    <a:pt x="5267644" y="7123936"/>
                  </a:lnTo>
                  <a:lnTo>
                    <a:pt x="5223026" y="7139916"/>
                  </a:lnTo>
                  <a:lnTo>
                    <a:pt x="5176958" y="7151493"/>
                  </a:lnTo>
                  <a:lnTo>
                    <a:pt x="5152563" y="7155134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2425" y="6918779"/>
              <a:ext cx="5095875" cy="2131060"/>
            </a:xfrm>
            <a:custGeom>
              <a:avLst/>
              <a:gdLst/>
              <a:ahLst/>
              <a:cxnLst/>
              <a:rect l="l" t="t" r="r" b="b"/>
              <a:pathLst>
                <a:path w="5095875" h="2131059">
                  <a:moveTo>
                    <a:pt x="4926289" y="2130508"/>
                  </a:moveTo>
                  <a:lnTo>
                    <a:pt x="171449" y="2130508"/>
                  </a:lnTo>
                  <a:lnTo>
                    <a:pt x="125871" y="2124383"/>
                  </a:lnTo>
                  <a:lnTo>
                    <a:pt x="84915" y="2107100"/>
                  </a:lnTo>
                  <a:lnTo>
                    <a:pt x="50216" y="2080291"/>
                  </a:lnTo>
                  <a:lnTo>
                    <a:pt x="23407" y="2045592"/>
                  </a:lnTo>
                  <a:lnTo>
                    <a:pt x="6124" y="2004636"/>
                  </a:lnTo>
                  <a:lnTo>
                    <a:pt x="0" y="1959058"/>
                  </a:lnTo>
                  <a:lnTo>
                    <a:pt x="0" y="171449"/>
                  </a:lnTo>
                  <a:lnTo>
                    <a:pt x="6124" y="125871"/>
                  </a:lnTo>
                  <a:lnTo>
                    <a:pt x="23407" y="84916"/>
                  </a:lnTo>
                  <a:lnTo>
                    <a:pt x="50216" y="50216"/>
                  </a:lnTo>
                  <a:lnTo>
                    <a:pt x="84915" y="23408"/>
                  </a:lnTo>
                  <a:lnTo>
                    <a:pt x="125871" y="6124"/>
                  </a:lnTo>
                  <a:lnTo>
                    <a:pt x="171449" y="0"/>
                  </a:lnTo>
                  <a:lnTo>
                    <a:pt x="4926289" y="0"/>
                  </a:lnTo>
                  <a:lnTo>
                    <a:pt x="4971867" y="6124"/>
                  </a:lnTo>
                  <a:lnTo>
                    <a:pt x="5012823" y="23408"/>
                  </a:lnTo>
                  <a:lnTo>
                    <a:pt x="5047522" y="50216"/>
                  </a:lnTo>
                  <a:lnTo>
                    <a:pt x="5074331" y="84916"/>
                  </a:lnTo>
                  <a:lnTo>
                    <a:pt x="5091615" y="125871"/>
                  </a:lnTo>
                  <a:lnTo>
                    <a:pt x="5095874" y="157574"/>
                  </a:lnTo>
                  <a:lnTo>
                    <a:pt x="5095874" y="1972933"/>
                  </a:lnTo>
                  <a:lnTo>
                    <a:pt x="5074331" y="2045592"/>
                  </a:lnTo>
                  <a:lnTo>
                    <a:pt x="5047522" y="2080291"/>
                  </a:lnTo>
                  <a:lnTo>
                    <a:pt x="5012823" y="2107100"/>
                  </a:lnTo>
                  <a:lnTo>
                    <a:pt x="4971867" y="2124383"/>
                  </a:lnTo>
                  <a:lnTo>
                    <a:pt x="4926289" y="21305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7555" y="8745789"/>
              <a:ext cx="5087620" cy="303530"/>
            </a:xfrm>
            <a:custGeom>
              <a:avLst/>
              <a:gdLst/>
              <a:ahLst/>
              <a:cxnLst/>
              <a:rect l="l" t="t" r="r" b="b"/>
              <a:pathLst>
                <a:path w="5087620" h="303529">
                  <a:moveTo>
                    <a:pt x="4919807" y="169896"/>
                  </a:moveTo>
                  <a:lnTo>
                    <a:pt x="4481245" y="169896"/>
                  </a:lnTo>
                  <a:lnTo>
                    <a:pt x="4463082" y="167469"/>
                  </a:lnTo>
                  <a:lnTo>
                    <a:pt x="4447924" y="159395"/>
                  </a:lnTo>
                  <a:lnTo>
                    <a:pt x="4437534" y="144487"/>
                  </a:lnTo>
                  <a:lnTo>
                    <a:pt x="4433679" y="121559"/>
                  </a:lnTo>
                  <a:lnTo>
                    <a:pt x="4435571" y="87190"/>
                  </a:lnTo>
                  <a:lnTo>
                    <a:pt x="4439734" y="47112"/>
                  </a:lnTo>
                  <a:lnTo>
                    <a:pt x="4443898" y="13868"/>
                  </a:lnTo>
                  <a:lnTo>
                    <a:pt x="4445790" y="0"/>
                  </a:lnTo>
                  <a:lnTo>
                    <a:pt x="4939736" y="4954"/>
                  </a:lnTo>
                  <a:lnTo>
                    <a:pt x="4953646" y="60120"/>
                  </a:lnTo>
                  <a:lnTo>
                    <a:pt x="4961641" y="105777"/>
                  </a:lnTo>
                  <a:lnTo>
                    <a:pt x="4960689" y="140345"/>
                  </a:lnTo>
                  <a:lnTo>
                    <a:pt x="4947755" y="162245"/>
                  </a:lnTo>
                  <a:lnTo>
                    <a:pt x="4919807" y="169896"/>
                  </a:lnTo>
                  <a:close/>
                </a:path>
                <a:path w="5087620" h="303529">
                  <a:moveTo>
                    <a:pt x="4023525" y="170227"/>
                  </a:moveTo>
                  <a:lnTo>
                    <a:pt x="3583092" y="170227"/>
                  </a:lnTo>
                  <a:lnTo>
                    <a:pt x="3565117" y="163765"/>
                  </a:lnTo>
                  <a:lnTo>
                    <a:pt x="3550692" y="151811"/>
                  </a:lnTo>
                  <a:lnTo>
                    <a:pt x="3541099" y="135605"/>
                  </a:lnTo>
                  <a:lnTo>
                    <a:pt x="3537617" y="116384"/>
                  </a:lnTo>
                  <a:lnTo>
                    <a:pt x="3541927" y="95042"/>
                  </a:lnTo>
                  <a:lnTo>
                    <a:pt x="3553679" y="77612"/>
                  </a:lnTo>
                  <a:lnTo>
                    <a:pt x="3571109" y="65860"/>
                  </a:lnTo>
                  <a:lnTo>
                    <a:pt x="3592451" y="61550"/>
                  </a:lnTo>
                  <a:lnTo>
                    <a:pt x="4014166" y="61550"/>
                  </a:lnTo>
                  <a:lnTo>
                    <a:pt x="4035508" y="65860"/>
                  </a:lnTo>
                  <a:lnTo>
                    <a:pt x="4052938" y="77612"/>
                  </a:lnTo>
                  <a:lnTo>
                    <a:pt x="4064690" y="95042"/>
                  </a:lnTo>
                  <a:lnTo>
                    <a:pt x="4069000" y="116384"/>
                  </a:lnTo>
                  <a:lnTo>
                    <a:pt x="4065533" y="135605"/>
                  </a:lnTo>
                  <a:lnTo>
                    <a:pt x="4055966" y="151811"/>
                  </a:lnTo>
                  <a:lnTo>
                    <a:pt x="4041547" y="163765"/>
                  </a:lnTo>
                  <a:lnTo>
                    <a:pt x="4023525" y="170227"/>
                  </a:lnTo>
                  <a:close/>
                </a:path>
                <a:path w="5087620" h="303529">
                  <a:moveTo>
                    <a:pt x="4921159" y="303497"/>
                  </a:moveTo>
                  <a:lnTo>
                    <a:pt x="166319" y="303497"/>
                  </a:lnTo>
                  <a:lnTo>
                    <a:pt x="120741" y="297373"/>
                  </a:lnTo>
                  <a:lnTo>
                    <a:pt x="79785" y="280090"/>
                  </a:lnTo>
                  <a:lnTo>
                    <a:pt x="45086" y="253281"/>
                  </a:lnTo>
                  <a:lnTo>
                    <a:pt x="18277" y="218582"/>
                  </a:lnTo>
                  <a:lnTo>
                    <a:pt x="994" y="177626"/>
                  </a:lnTo>
                  <a:lnTo>
                    <a:pt x="0" y="170227"/>
                  </a:lnTo>
                  <a:lnTo>
                    <a:pt x="5087479" y="170227"/>
                  </a:lnTo>
                  <a:lnTo>
                    <a:pt x="5069201" y="218582"/>
                  </a:lnTo>
                  <a:lnTo>
                    <a:pt x="5042392" y="253281"/>
                  </a:lnTo>
                  <a:lnTo>
                    <a:pt x="5007693" y="280090"/>
                  </a:lnTo>
                  <a:lnTo>
                    <a:pt x="4966737" y="297373"/>
                  </a:lnTo>
                  <a:lnTo>
                    <a:pt x="4921159" y="303497"/>
                  </a:lnTo>
                  <a:close/>
                </a:path>
              </a:pathLst>
            </a:custGeom>
            <a:solidFill>
              <a:srgbClr val="506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82735" y="8648784"/>
              <a:ext cx="558165" cy="267335"/>
            </a:xfrm>
            <a:custGeom>
              <a:avLst/>
              <a:gdLst/>
              <a:ahLst/>
              <a:cxnLst/>
              <a:rect l="l" t="t" r="r" b="b"/>
              <a:pathLst>
                <a:path w="558164" h="267334">
                  <a:moveTo>
                    <a:pt x="92931" y="267232"/>
                  </a:moveTo>
                  <a:lnTo>
                    <a:pt x="79388" y="267232"/>
                  </a:lnTo>
                  <a:lnTo>
                    <a:pt x="69038" y="227370"/>
                  </a:lnTo>
                  <a:lnTo>
                    <a:pt x="67028" y="185752"/>
                  </a:lnTo>
                  <a:lnTo>
                    <a:pt x="69354" y="151071"/>
                  </a:lnTo>
                  <a:lnTo>
                    <a:pt x="72010" y="132019"/>
                  </a:lnTo>
                  <a:lnTo>
                    <a:pt x="30940" y="132019"/>
                  </a:lnTo>
                  <a:lnTo>
                    <a:pt x="18905" y="129585"/>
                  </a:lnTo>
                  <a:lnTo>
                    <a:pt x="9070" y="122949"/>
                  </a:lnTo>
                  <a:lnTo>
                    <a:pt x="2434" y="113113"/>
                  </a:lnTo>
                  <a:lnTo>
                    <a:pt x="0" y="101079"/>
                  </a:lnTo>
                  <a:lnTo>
                    <a:pt x="0" y="30940"/>
                  </a:lnTo>
                  <a:lnTo>
                    <a:pt x="2434" y="18905"/>
                  </a:lnTo>
                  <a:lnTo>
                    <a:pt x="9070" y="9070"/>
                  </a:lnTo>
                  <a:lnTo>
                    <a:pt x="18905" y="2434"/>
                  </a:lnTo>
                  <a:lnTo>
                    <a:pt x="30940" y="0"/>
                  </a:lnTo>
                  <a:lnTo>
                    <a:pt x="527308" y="0"/>
                  </a:lnTo>
                  <a:lnTo>
                    <a:pt x="539326" y="2243"/>
                  </a:lnTo>
                  <a:lnTo>
                    <a:pt x="549125" y="8781"/>
                  </a:lnTo>
                  <a:lnTo>
                    <a:pt x="555723" y="18580"/>
                  </a:lnTo>
                  <a:lnTo>
                    <a:pt x="558140" y="30609"/>
                  </a:lnTo>
                  <a:lnTo>
                    <a:pt x="558140" y="100748"/>
                  </a:lnTo>
                  <a:lnTo>
                    <a:pt x="527199" y="131689"/>
                  </a:lnTo>
                  <a:lnTo>
                    <a:pt x="484808" y="131689"/>
                  </a:lnTo>
                  <a:lnTo>
                    <a:pt x="492226" y="157306"/>
                  </a:lnTo>
                  <a:lnTo>
                    <a:pt x="499397" y="196405"/>
                  </a:lnTo>
                  <a:lnTo>
                    <a:pt x="498557" y="236949"/>
                  </a:lnTo>
                  <a:lnTo>
                    <a:pt x="481945" y="266902"/>
                  </a:lnTo>
                  <a:lnTo>
                    <a:pt x="464768" y="266902"/>
                  </a:lnTo>
                  <a:lnTo>
                    <a:pt x="464548" y="264259"/>
                  </a:lnTo>
                  <a:lnTo>
                    <a:pt x="465869" y="261617"/>
                  </a:lnTo>
                  <a:lnTo>
                    <a:pt x="468512" y="260626"/>
                  </a:lnTo>
                  <a:lnTo>
                    <a:pt x="485676" y="238946"/>
                  </a:lnTo>
                  <a:lnTo>
                    <a:pt x="487822" y="202557"/>
                  </a:lnTo>
                  <a:lnTo>
                    <a:pt x="481193" y="162968"/>
                  </a:lnTo>
                  <a:lnTo>
                    <a:pt x="472035" y="131689"/>
                  </a:lnTo>
                  <a:lnTo>
                    <a:pt x="421826" y="131689"/>
                  </a:lnTo>
                  <a:lnTo>
                    <a:pt x="429244" y="157306"/>
                  </a:lnTo>
                  <a:lnTo>
                    <a:pt x="436415" y="196405"/>
                  </a:lnTo>
                  <a:lnTo>
                    <a:pt x="435575" y="236949"/>
                  </a:lnTo>
                  <a:lnTo>
                    <a:pt x="418963" y="266902"/>
                  </a:lnTo>
                  <a:lnTo>
                    <a:pt x="401786" y="266902"/>
                  </a:lnTo>
                  <a:lnTo>
                    <a:pt x="401566" y="264259"/>
                  </a:lnTo>
                  <a:lnTo>
                    <a:pt x="402887" y="261616"/>
                  </a:lnTo>
                  <a:lnTo>
                    <a:pt x="405530" y="260625"/>
                  </a:lnTo>
                  <a:lnTo>
                    <a:pt x="422694" y="238946"/>
                  </a:lnTo>
                  <a:lnTo>
                    <a:pt x="424840" y="202557"/>
                  </a:lnTo>
                  <a:lnTo>
                    <a:pt x="418211" y="162968"/>
                  </a:lnTo>
                  <a:lnTo>
                    <a:pt x="409053" y="131688"/>
                  </a:lnTo>
                  <a:lnTo>
                    <a:pt x="364569" y="131688"/>
                  </a:lnTo>
                  <a:lnTo>
                    <a:pt x="362627" y="152270"/>
                  </a:lnTo>
                  <a:lnTo>
                    <a:pt x="360922" y="188821"/>
                  </a:lnTo>
                  <a:lnTo>
                    <a:pt x="362665" y="229315"/>
                  </a:lnTo>
                  <a:lnTo>
                    <a:pt x="371066" y="261726"/>
                  </a:lnTo>
                  <a:lnTo>
                    <a:pt x="371946" y="263378"/>
                  </a:lnTo>
                  <a:lnTo>
                    <a:pt x="371836" y="265250"/>
                  </a:lnTo>
                  <a:lnTo>
                    <a:pt x="371176" y="266901"/>
                  </a:lnTo>
                  <a:lnTo>
                    <a:pt x="360055" y="266901"/>
                  </a:lnTo>
                  <a:lnTo>
                    <a:pt x="350969" y="233139"/>
                  </a:lnTo>
                  <a:lnTo>
                    <a:pt x="348727" y="192110"/>
                  </a:lnTo>
                  <a:lnTo>
                    <a:pt x="350222" y="154674"/>
                  </a:lnTo>
                  <a:lnTo>
                    <a:pt x="352347" y="131688"/>
                  </a:lnTo>
                  <a:lnTo>
                    <a:pt x="313809" y="131688"/>
                  </a:lnTo>
                  <a:lnTo>
                    <a:pt x="313919" y="132129"/>
                  </a:lnTo>
                  <a:lnTo>
                    <a:pt x="311720" y="148865"/>
                  </a:lnTo>
                  <a:lnTo>
                    <a:pt x="308827" y="186687"/>
                  </a:lnTo>
                  <a:lnTo>
                    <a:pt x="309938" y="230456"/>
                  </a:lnTo>
                  <a:lnTo>
                    <a:pt x="319865" y="264809"/>
                  </a:lnTo>
                  <a:lnTo>
                    <a:pt x="320306" y="265470"/>
                  </a:lnTo>
                  <a:lnTo>
                    <a:pt x="320746" y="267011"/>
                  </a:lnTo>
                  <a:lnTo>
                    <a:pt x="307313" y="267011"/>
                  </a:lnTo>
                  <a:lnTo>
                    <a:pt x="298010" y="231422"/>
                  </a:lnTo>
                  <a:lnTo>
                    <a:pt x="296563" y="189247"/>
                  </a:lnTo>
                  <a:lnTo>
                    <a:pt x="299060" y="152151"/>
                  </a:lnTo>
                  <a:lnTo>
                    <a:pt x="301587" y="131798"/>
                  </a:lnTo>
                  <a:lnTo>
                    <a:pt x="252479" y="131798"/>
                  </a:lnTo>
                  <a:lnTo>
                    <a:pt x="252589" y="132349"/>
                  </a:lnTo>
                  <a:lnTo>
                    <a:pt x="250340" y="147444"/>
                  </a:lnTo>
                  <a:lnTo>
                    <a:pt x="247675" y="182779"/>
                  </a:lnTo>
                  <a:lnTo>
                    <a:pt x="249614" y="226619"/>
                  </a:lnTo>
                  <a:lnTo>
                    <a:pt x="261287" y="267012"/>
                  </a:lnTo>
                  <a:lnTo>
                    <a:pt x="247744" y="267012"/>
                  </a:lnTo>
                  <a:lnTo>
                    <a:pt x="237392" y="227149"/>
                  </a:lnTo>
                  <a:lnTo>
                    <a:pt x="235370" y="185531"/>
                  </a:lnTo>
                  <a:lnTo>
                    <a:pt x="237664" y="150851"/>
                  </a:lnTo>
                  <a:lnTo>
                    <a:pt x="240257" y="131799"/>
                  </a:lnTo>
                  <a:lnTo>
                    <a:pt x="199737" y="131799"/>
                  </a:lnTo>
                  <a:lnTo>
                    <a:pt x="199847" y="132349"/>
                  </a:lnTo>
                  <a:lnTo>
                    <a:pt x="197598" y="147539"/>
                  </a:lnTo>
                  <a:lnTo>
                    <a:pt x="194933" y="182848"/>
                  </a:lnTo>
                  <a:lnTo>
                    <a:pt x="196872" y="226683"/>
                  </a:lnTo>
                  <a:lnTo>
                    <a:pt x="208545" y="267122"/>
                  </a:lnTo>
                  <a:lnTo>
                    <a:pt x="195002" y="267122"/>
                  </a:lnTo>
                  <a:lnTo>
                    <a:pt x="184652" y="227259"/>
                  </a:lnTo>
                  <a:lnTo>
                    <a:pt x="182642" y="185642"/>
                  </a:lnTo>
                  <a:lnTo>
                    <a:pt x="184968" y="150961"/>
                  </a:lnTo>
                  <a:lnTo>
                    <a:pt x="187624" y="131909"/>
                  </a:lnTo>
                  <a:lnTo>
                    <a:pt x="143691" y="131909"/>
                  </a:lnTo>
                  <a:lnTo>
                    <a:pt x="143802" y="132459"/>
                  </a:lnTo>
                  <a:lnTo>
                    <a:pt x="141553" y="147555"/>
                  </a:lnTo>
                  <a:lnTo>
                    <a:pt x="138888" y="182889"/>
                  </a:lnTo>
                  <a:lnTo>
                    <a:pt x="140827" y="226729"/>
                  </a:lnTo>
                  <a:lnTo>
                    <a:pt x="152500" y="267122"/>
                  </a:lnTo>
                  <a:lnTo>
                    <a:pt x="138957" y="267122"/>
                  </a:lnTo>
                  <a:lnTo>
                    <a:pt x="128604" y="227259"/>
                  </a:lnTo>
                  <a:lnTo>
                    <a:pt x="126583" y="185642"/>
                  </a:lnTo>
                  <a:lnTo>
                    <a:pt x="128876" y="150961"/>
                  </a:lnTo>
                  <a:lnTo>
                    <a:pt x="131469" y="131909"/>
                  </a:lnTo>
                  <a:lnTo>
                    <a:pt x="84123" y="131909"/>
                  </a:lnTo>
                  <a:lnTo>
                    <a:pt x="84233" y="132460"/>
                  </a:lnTo>
                  <a:lnTo>
                    <a:pt x="81984" y="147649"/>
                  </a:lnTo>
                  <a:lnTo>
                    <a:pt x="79319" y="182958"/>
                  </a:lnTo>
                  <a:lnTo>
                    <a:pt x="81258" y="226793"/>
                  </a:lnTo>
                  <a:lnTo>
                    <a:pt x="92931" y="267232"/>
                  </a:lnTo>
                  <a:close/>
                </a:path>
              </a:pathLst>
            </a:custGeom>
            <a:solidFill>
              <a:srgbClr val="3737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555" y="6918779"/>
              <a:ext cx="5090744" cy="21305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9453" y="6987431"/>
              <a:ext cx="3143249" cy="2083593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39446" y="6964897"/>
            <a:ext cx="4010024" cy="214312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08885" y="6853180"/>
            <a:ext cx="3181349" cy="220027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768069" y="2577838"/>
            <a:ext cx="4752340" cy="2322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0610" marR="1062990" indent="-102870" algn="ctr">
              <a:lnSpc>
                <a:spcPct val="108000"/>
              </a:lnSpc>
              <a:spcBef>
                <a:spcPts val="95"/>
              </a:spcBef>
            </a:pPr>
            <a:r>
              <a:rPr sz="3450" b="1" spc="-254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450" b="1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450" b="1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Verdana"/>
                <a:cs typeface="Verdana"/>
              </a:rPr>
              <a:t>Line </a:t>
            </a:r>
            <a:r>
              <a:rPr sz="3450" b="1" spc="-350" dirty="0">
                <a:solidFill>
                  <a:srgbClr val="FFFFFF"/>
                </a:solidFill>
                <a:latin typeface="Verdana"/>
                <a:cs typeface="Verdana"/>
              </a:rPr>
              <a:t>(LL)</a:t>
            </a:r>
            <a:r>
              <a:rPr sz="3450" b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450" b="1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20" dirty="0">
                <a:solidFill>
                  <a:srgbClr val="FFFFFF"/>
                </a:solidFill>
                <a:latin typeface="Verdana"/>
                <a:cs typeface="Verdana"/>
              </a:rPr>
              <a:t>Faults</a:t>
            </a:r>
            <a:endParaRPr sz="3450" dirty="0">
              <a:latin typeface="Verdana"/>
              <a:cs typeface="Verdana"/>
            </a:endParaRPr>
          </a:p>
          <a:p>
            <a:pPr marL="12700" marR="5080" indent="-635" algn="ctr">
              <a:lnSpc>
                <a:spcPct val="108500"/>
              </a:lnSpc>
              <a:spcBef>
                <a:spcPts val="2240"/>
              </a:spcBef>
              <a:tabLst>
                <a:tab pos="1038860" algn="l"/>
                <a:tab pos="1788160" algn="l"/>
                <a:tab pos="2916555" algn="l"/>
              </a:tabLst>
            </a:pPr>
            <a:r>
              <a:rPr sz="2650" spc="95" dirty="0">
                <a:solidFill>
                  <a:srgbClr val="FFFFFF"/>
                </a:solidFill>
                <a:latin typeface="Trebuchet MS"/>
                <a:cs typeface="Trebuchet MS"/>
              </a:rPr>
              <a:t>Line-</a:t>
            </a:r>
            <a:r>
              <a:rPr sz="2650" spc="100" dirty="0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sz="2650" spc="60" dirty="0">
                <a:solidFill>
                  <a:srgbClr val="FFFFFF"/>
                </a:solidFill>
                <a:latin typeface="Trebuchet MS"/>
                <a:cs typeface="Trebuchet MS"/>
              </a:rPr>
              <a:t>Line</a:t>
            </a:r>
            <a:r>
              <a:rPr sz="265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Trebuchet MS"/>
                <a:cs typeface="Trebuchet MS"/>
              </a:rPr>
              <a:t>(LL)</a:t>
            </a:r>
            <a:r>
              <a:rPr sz="265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faults</a:t>
            </a:r>
            <a:r>
              <a:rPr sz="265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Trebuchet MS"/>
                <a:cs typeface="Trebuchet MS"/>
              </a:rPr>
              <a:t>occur </a:t>
            </a:r>
            <a:r>
              <a:rPr sz="2650" spc="11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45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45" dirty="0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14" dirty="0">
                <a:solidFill>
                  <a:srgbClr val="FFFFFF"/>
                </a:solidFill>
                <a:latin typeface="Trebuchet MS"/>
                <a:cs typeface="Trebuchet MS"/>
              </a:rPr>
              <a:t>conductors</a:t>
            </a:r>
            <a:endParaRPr sz="265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68069" y="4874879"/>
            <a:ext cx="475234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95"/>
              </a:spcBef>
              <a:tabLst>
                <a:tab pos="1071245" algn="l"/>
                <a:tab pos="1541145" algn="l"/>
                <a:tab pos="1626235" algn="l"/>
                <a:tab pos="2394585" algn="l"/>
                <a:tab pos="2705100" algn="l"/>
                <a:tab pos="2995930" algn="l"/>
                <a:tab pos="3879215" algn="l"/>
                <a:tab pos="4134485" algn="l"/>
              </a:tabLst>
            </a:pPr>
            <a:r>
              <a:rPr sz="2650" spc="-10" dirty="0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95" dirty="0">
                <a:solidFill>
                  <a:srgbClr val="FFFFFF"/>
                </a:solidFill>
                <a:latin typeface="Trebuchet MS"/>
                <a:cs typeface="Trebuchet MS"/>
              </a:rPr>
              <a:t>Y)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10" dirty="0">
                <a:solidFill>
                  <a:srgbClr val="FFFFFF"/>
                </a:solidFill>
                <a:latin typeface="Trebuchet MS"/>
                <a:cs typeface="Trebuchet MS"/>
              </a:rPr>
              <a:t>come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sz="2650" spc="-20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2650" spc="65" dirty="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sz="2650" spc="-2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sz="2650" spc="10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4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68069" y="5781278"/>
            <a:ext cx="470979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spc="45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2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Trebuchet MS"/>
                <a:cs typeface="Trebuchet MS"/>
              </a:rPr>
              <a:t>involving</a:t>
            </a:r>
            <a:r>
              <a:rPr sz="26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Trebuchet MS"/>
                <a:cs typeface="Trebuchet MS"/>
              </a:rPr>
              <a:t>ground.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25194" y="2577838"/>
            <a:ext cx="3202305" cy="1162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255" marR="5080" indent="-250190">
              <a:lnSpc>
                <a:spcPct val="108000"/>
              </a:lnSpc>
              <a:spcBef>
                <a:spcPts val="95"/>
              </a:spcBef>
            </a:pPr>
            <a:r>
              <a:rPr sz="3450" b="1" spc="-254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450" b="1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5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450" b="1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70" dirty="0">
                <a:solidFill>
                  <a:srgbClr val="FFFFFF"/>
                </a:solidFill>
                <a:latin typeface="Verdana"/>
                <a:cs typeface="Verdana"/>
              </a:rPr>
              <a:t>Ground </a:t>
            </a:r>
            <a:r>
              <a:rPr sz="3450" b="1" spc="-355" dirty="0">
                <a:solidFill>
                  <a:srgbClr val="FFFFFF"/>
                </a:solidFill>
                <a:latin typeface="Verdana"/>
                <a:cs typeface="Verdana"/>
              </a:rPr>
              <a:t>(LG)</a:t>
            </a:r>
            <a:r>
              <a:rPr sz="3450" b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450" b="1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75" dirty="0">
                <a:solidFill>
                  <a:srgbClr val="FFFFFF"/>
                </a:solidFill>
                <a:latin typeface="Verdana"/>
                <a:cs typeface="Verdana"/>
              </a:rPr>
              <a:t>Faults</a:t>
            </a:r>
            <a:endParaRPr sz="3450" dirty="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4662" y="4028678"/>
            <a:ext cx="251904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spc="95" dirty="0">
                <a:solidFill>
                  <a:srgbClr val="FFFFFF"/>
                </a:solidFill>
                <a:latin typeface="Trebuchet MS"/>
                <a:cs typeface="Trebuchet MS"/>
              </a:rPr>
              <a:t>Line-</a:t>
            </a:r>
            <a:r>
              <a:rPr sz="2650" spc="100" dirty="0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sz="2650" spc="105" dirty="0">
                <a:solidFill>
                  <a:srgbClr val="FFFFFF"/>
                </a:solidFill>
                <a:latin typeface="Trebuchet MS"/>
                <a:cs typeface="Trebuchet MS"/>
              </a:rPr>
              <a:t>Ground</a:t>
            </a:r>
            <a:endParaRPr sz="265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3731" y="3972627"/>
            <a:ext cx="475234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28290">
              <a:lnSpc>
                <a:spcPct val="108500"/>
              </a:lnSpc>
              <a:spcBef>
                <a:spcPts val="95"/>
              </a:spcBef>
              <a:tabLst>
                <a:tab pos="1377950" algn="l"/>
                <a:tab pos="2707640" algn="l"/>
                <a:tab pos="3763010" algn="l"/>
                <a:tab pos="3855720" algn="l"/>
              </a:tabLst>
            </a:pPr>
            <a:r>
              <a:rPr sz="2650" spc="40" dirty="0">
                <a:solidFill>
                  <a:srgbClr val="FFFFFF"/>
                </a:solidFill>
                <a:latin typeface="Trebuchet MS"/>
                <a:cs typeface="Trebuchet MS"/>
              </a:rPr>
              <a:t>(LG)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sz="2650" spc="-10" dirty="0">
                <a:solidFill>
                  <a:srgbClr val="FFFFFF"/>
                </a:solidFill>
                <a:latin typeface="Trebuchet MS"/>
                <a:cs typeface="Trebuchet MS"/>
              </a:rPr>
              <a:t>faults </a:t>
            </a:r>
            <a:r>
              <a:rPr sz="2650" spc="105" dirty="0">
                <a:solidFill>
                  <a:srgbClr val="FFFFFF"/>
                </a:solidFill>
                <a:latin typeface="Trebuchet MS"/>
                <a:cs typeface="Trebuchet MS"/>
              </a:rPr>
              <a:t>occur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1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0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45" dirty="0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endParaRPr sz="265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0334" y="4874879"/>
            <a:ext cx="4752340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8500"/>
              </a:lnSpc>
              <a:spcBef>
                <a:spcPts val="95"/>
              </a:spcBef>
            </a:pPr>
            <a:r>
              <a:rPr sz="2650" spc="100" dirty="0">
                <a:solidFill>
                  <a:srgbClr val="FFFFFF"/>
                </a:solidFill>
                <a:latin typeface="Trebuchet MS"/>
                <a:cs typeface="Trebuchet MS"/>
              </a:rPr>
              <a:t>conductor</a:t>
            </a:r>
            <a:r>
              <a:rPr sz="265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(R,</a:t>
            </a:r>
            <a:r>
              <a:rPr sz="265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Y,</a:t>
            </a:r>
            <a:r>
              <a:rPr sz="265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65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Trebuchet MS"/>
                <a:cs typeface="Trebuchet MS"/>
              </a:rPr>
              <a:t>B) </a:t>
            </a:r>
            <a:r>
              <a:rPr sz="2650" spc="150" dirty="0">
                <a:solidFill>
                  <a:srgbClr val="FFFFFF"/>
                </a:solidFill>
                <a:latin typeface="Trebuchet MS"/>
                <a:cs typeface="Trebuchet MS"/>
              </a:rPr>
              <a:t>comes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650" spc="-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direct  </a:t>
            </a:r>
            <a:r>
              <a:rPr sz="2650" spc="75" dirty="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r>
              <a:rPr sz="2650" spc="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650" spc="-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3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650" spc="130" dirty="0">
                <a:solidFill>
                  <a:srgbClr val="FFFFFF"/>
                </a:solidFill>
                <a:latin typeface="Trebuchet MS"/>
                <a:cs typeface="Trebuchet MS"/>
              </a:rPr>
              <a:t>ground</a:t>
            </a:r>
            <a:r>
              <a:rPr sz="2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130" dirty="0">
                <a:solidFill>
                  <a:srgbClr val="FFFFFF"/>
                </a:solidFill>
                <a:latin typeface="Trebuchet MS"/>
                <a:cs typeface="Trebuchet MS"/>
              </a:rPr>
              <a:t>grounded</a:t>
            </a:r>
            <a:r>
              <a:rPr sz="2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Trebuchet MS"/>
                <a:cs typeface="Trebuchet MS"/>
              </a:rPr>
              <a:t>object.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6801" rIns="0" bIns="0" rtlCol="0">
            <a:spAutoFit/>
          </a:bodyPr>
          <a:lstStyle/>
          <a:p>
            <a:pPr marL="980440">
              <a:lnSpc>
                <a:spcPct val="100000"/>
              </a:lnSpc>
              <a:spcBef>
                <a:spcPts val="100"/>
              </a:spcBef>
            </a:pPr>
            <a:r>
              <a:rPr spc="-500" dirty="0"/>
              <a:t>Asymmetrical</a:t>
            </a:r>
            <a:r>
              <a:rPr spc="-1170" dirty="0"/>
              <a:t> </a:t>
            </a:r>
            <a:r>
              <a:rPr spc="-560" dirty="0"/>
              <a:t>Faults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1095" y="590266"/>
            <a:ext cx="15881985" cy="1513840"/>
          </a:xfrm>
          <a:custGeom>
            <a:avLst/>
            <a:gdLst/>
            <a:ahLst/>
            <a:cxnLst/>
            <a:rect l="l" t="t" r="r" b="b"/>
            <a:pathLst>
              <a:path w="15881985" h="1513839">
                <a:moveTo>
                  <a:pt x="15643710" y="1513655"/>
                </a:moveTo>
                <a:lnTo>
                  <a:pt x="238125" y="1513655"/>
                </a:lnTo>
                <a:lnTo>
                  <a:pt x="190134" y="1508817"/>
                </a:lnTo>
                <a:lnTo>
                  <a:pt x="145436" y="1494942"/>
                </a:lnTo>
                <a:lnTo>
                  <a:pt x="104987" y="1472987"/>
                </a:lnTo>
                <a:lnTo>
                  <a:pt x="69745" y="1443910"/>
                </a:lnTo>
                <a:lnTo>
                  <a:pt x="40668" y="1408668"/>
                </a:lnTo>
                <a:lnTo>
                  <a:pt x="18713" y="1368219"/>
                </a:lnTo>
                <a:lnTo>
                  <a:pt x="4837" y="1323520"/>
                </a:lnTo>
                <a:lnTo>
                  <a:pt x="0" y="1275530"/>
                </a:lnTo>
                <a:lnTo>
                  <a:pt x="0" y="238125"/>
                </a:lnTo>
                <a:lnTo>
                  <a:pt x="4837" y="190134"/>
                </a:lnTo>
                <a:lnTo>
                  <a:pt x="18713" y="145436"/>
                </a:lnTo>
                <a:lnTo>
                  <a:pt x="40668" y="104987"/>
                </a:lnTo>
                <a:lnTo>
                  <a:pt x="69745" y="69745"/>
                </a:lnTo>
                <a:lnTo>
                  <a:pt x="104987" y="40668"/>
                </a:lnTo>
                <a:lnTo>
                  <a:pt x="145436" y="18713"/>
                </a:lnTo>
                <a:lnTo>
                  <a:pt x="190134" y="4837"/>
                </a:lnTo>
                <a:lnTo>
                  <a:pt x="238125" y="0"/>
                </a:lnTo>
                <a:lnTo>
                  <a:pt x="15643710" y="0"/>
                </a:lnTo>
                <a:lnTo>
                  <a:pt x="15691700" y="4837"/>
                </a:lnTo>
                <a:lnTo>
                  <a:pt x="15736399" y="18713"/>
                </a:lnTo>
                <a:lnTo>
                  <a:pt x="15776848" y="40668"/>
                </a:lnTo>
                <a:lnTo>
                  <a:pt x="15812090" y="69745"/>
                </a:lnTo>
                <a:lnTo>
                  <a:pt x="15841167" y="104987"/>
                </a:lnTo>
                <a:lnTo>
                  <a:pt x="15863122" y="145436"/>
                </a:lnTo>
                <a:lnTo>
                  <a:pt x="15876997" y="190134"/>
                </a:lnTo>
                <a:lnTo>
                  <a:pt x="15881554" y="235339"/>
                </a:lnTo>
                <a:lnTo>
                  <a:pt x="15881554" y="1278315"/>
                </a:lnTo>
                <a:lnTo>
                  <a:pt x="15876997" y="1323520"/>
                </a:lnTo>
                <a:lnTo>
                  <a:pt x="15863122" y="1368219"/>
                </a:lnTo>
                <a:lnTo>
                  <a:pt x="15841167" y="1408668"/>
                </a:lnTo>
                <a:lnTo>
                  <a:pt x="15812090" y="1443910"/>
                </a:lnTo>
                <a:lnTo>
                  <a:pt x="15776848" y="1472987"/>
                </a:lnTo>
                <a:lnTo>
                  <a:pt x="15736399" y="1494942"/>
                </a:lnTo>
                <a:lnTo>
                  <a:pt x="15691700" y="1508817"/>
                </a:lnTo>
                <a:lnTo>
                  <a:pt x="15643710" y="1513655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500" rIns="0" bIns="0" rtlCol="0">
            <a:spAutoFit/>
          </a:bodyPr>
          <a:lstStyle/>
          <a:p>
            <a:pPr marL="152781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Faults</a:t>
            </a:r>
            <a:r>
              <a:rPr spc="-1150" dirty="0"/>
              <a:t> </a:t>
            </a:r>
            <a:r>
              <a:rPr spc="-665" dirty="0"/>
              <a:t>in</a:t>
            </a:r>
            <a:r>
              <a:rPr spc="-1150" dirty="0"/>
              <a:t> </a:t>
            </a:r>
            <a:r>
              <a:rPr spc="-610" dirty="0"/>
              <a:t>Transmission</a:t>
            </a:r>
            <a:r>
              <a:rPr spc="-1150" dirty="0"/>
              <a:t> </a:t>
            </a:r>
            <a:r>
              <a:rPr spc="-730" dirty="0"/>
              <a:t>Lines:</a:t>
            </a:r>
            <a:r>
              <a:rPr spc="-1150" dirty="0"/>
              <a:t> </a:t>
            </a:r>
            <a:r>
              <a:rPr spc="-735" dirty="0"/>
              <a:t>How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4087" y="380717"/>
            <a:ext cx="1932939" cy="1932939"/>
            <a:chOff x="394087" y="380717"/>
            <a:chExt cx="1932939" cy="1932939"/>
          </a:xfrm>
        </p:grpSpPr>
        <p:sp>
          <p:nvSpPr>
            <p:cNvPr id="5" name="object 5"/>
            <p:cNvSpPr/>
            <p:nvPr/>
          </p:nvSpPr>
          <p:spPr>
            <a:xfrm>
              <a:off x="394087" y="380717"/>
              <a:ext cx="1932939" cy="1932939"/>
            </a:xfrm>
            <a:custGeom>
              <a:avLst/>
              <a:gdLst/>
              <a:ahLst/>
              <a:cxnLst/>
              <a:rect l="l" t="t" r="r" b="b"/>
              <a:pathLst>
                <a:path w="1932939" h="1932939">
                  <a:moveTo>
                    <a:pt x="966377" y="1932755"/>
                  </a:moveTo>
                  <a:lnTo>
                    <a:pt x="918145" y="1931572"/>
                  </a:lnTo>
                  <a:lnTo>
                    <a:pt x="870525" y="1928061"/>
                  </a:lnTo>
                  <a:lnTo>
                    <a:pt x="823573" y="1922277"/>
                  </a:lnTo>
                  <a:lnTo>
                    <a:pt x="777343" y="1914275"/>
                  </a:lnTo>
                  <a:lnTo>
                    <a:pt x="731892" y="1904110"/>
                  </a:lnTo>
                  <a:lnTo>
                    <a:pt x="687274" y="1891839"/>
                  </a:lnTo>
                  <a:lnTo>
                    <a:pt x="643546" y="1877516"/>
                  </a:lnTo>
                  <a:lnTo>
                    <a:pt x="600761" y="1861197"/>
                  </a:lnTo>
                  <a:lnTo>
                    <a:pt x="558977" y="1842937"/>
                  </a:lnTo>
                  <a:lnTo>
                    <a:pt x="518247" y="1822791"/>
                  </a:lnTo>
                  <a:lnTo>
                    <a:pt x="478628" y="1800816"/>
                  </a:lnTo>
                  <a:lnTo>
                    <a:pt x="440174" y="1777065"/>
                  </a:lnTo>
                  <a:lnTo>
                    <a:pt x="402942" y="1751595"/>
                  </a:lnTo>
                  <a:lnTo>
                    <a:pt x="366986" y="1724461"/>
                  </a:lnTo>
                  <a:lnTo>
                    <a:pt x="332362" y="1695718"/>
                  </a:lnTo>
                  <a:lnTo>
                    <a:pt x="299126" y="1665422"/>
                  </a:lnTo>
                  <a:lnTo>
                    <a:pt x="267332" y="1633628"/>
                  </a:lnTo>
                  <a:lnTo>
                    <a:pt x="237036" y="1600392"/>
                  </a:lnTo>
                  <a:lnTo>
                    <a:pt x="208293" y="1565768"/>
                  </a:lnTo>
                  <a:lnTo>
                    <a:pt x="181159" y="1529812"/>
                  </a:lnTo>
                  <a:lnTo>
                    <a:pt x="155689" y="1492580"/>
                  </a:lnTo>
                  <a:lnTo>
                    <a:pt x="131938" y="1454126"/>
                  </a:lnTo>
                  <a:lnTo>
                    <a:pt x="109963" y="1414507"/>
                  </a:lnTo>
                  <a:lnTo>
                    <a:pt x="89817" y="1373777"/>
                  </a:lnTo>
                  <a:lnTo>
                    <a:pt x="71557" y="1331993"/>
                  </a:lnTo>
                  <a:lnTo>
                    <a:pt x="55238" y="1289208"/>
                  </a:lnTo>
                  <a:lnTo>
                    <a:pt x="40915" y="1245480"/>
                  </a:lnTo>
                  <a:lnTo>
                    <a:pt x="28644" y="1200862"/>
                  </a:lnTo>
                  <a:lnTo>
                    <a:pt x="18479" y="1155411"/>
                  </a:lnTo>
                  <a:lnTo>
                    <a:pt x="10478" y="1109181"/>
                  </a:lnTo>
                  <a:lnTo>
                    <a:pt x="4693" y="1062229"/>
                  </a:lnTo>
                  <a:lnTo>
                    <a:pt x="1182" y="1014609"/>
                  </a:lnTo>
                  <a:lnTo>
                    <a:pt x="0" y="966377"/>
                  </a:lnTo>
                  <a:lnTo>
                    <a:pt x="1182" y="918145"/>
                  </a:lnTo>
                  <a:lnTo>
                    <a:pt x="4693" y="870525"/>
                  </a:lnTo>
                  <a:lnTo>
                    <a:pt x="10478" y="823573"/>
                  </a:lnTo>
                  <a:lnTo>
                    <a:pt x="18479" y="777343"/>
                  </a:lnTo>
                  <a:lnTo>
                    <a:pt x="28644" y="731892"/>
                  </a:lnTo>
                  <a:lnTo>
                    <a:pt x="40915" y="687274"/>
                  </a:lnTo>
                  <a:lnTo>
                    <a:pt x="55238" y="643546"/>
                  </a:lnTo>
                  <a:lnTo>
                    <a:pt x="71557" y="600761"/>
                  </a:lnTo>
                  <a:lnTo>
                    <a:pt x="89817" y="558977"/>
                  </a:lnTo>
                  <a:lnTo>
                    <a:pt x="109963" y="518247"/>
                  </a:lnTo>
                  <a:lnTo>
                    <a:pt x="131938" y="478628"/>
                  </a:lnTo>
                  <a:lnTo>
                    <a:pt x="155689" y="440174"/>
                  </a:lnTo>
                  <a:lnTo>
                    <a:pt x="181159" y="402942"/>
                  </a:lnTo>
                  <a:lnTo>
                    <a:pt x="208293" y="366986"/>
                  </a:lnTo>
                  <a:lnTo>
                    <a:pt x="237036" y="332362"/>
                  </a:lnTo>
                  <a:lnTo>
                    <a:pt x="267332" y="299126"/>
                  </a:lnTo>
                  <a:lnTo>
                    <a:pt x="299126" y="267332"/>
                  </a:lnTo>
                  <a:lnTo>
                    <a:pt x="332362" y="237036"/>
                  </a:lnTo>
                  <a:lnTo>
                    <a:pt x="366986" y="208293"/>
                  </a:lnTo>
                  <a:lnTo>
                    <a:pt x="402942" y="181159"/>
                  </a:lnTo>
                  <a:lnTo>
                    <a:pt x="440174" y="155689"/>
                  </a:lnTo>
                  <a:lnTo>
                    <a:pt x="478628" y="131938"/>
                  </a:lnTo>
                  <a:lnTo>
                    <a:pt x="518247" y="109963"/>
                  </a:lnTo>
                  <a:lnTo>
                    <a:pt x="558977" y="89817"/>
                  </a:lnTo>
                  <a:lnTo>
                    <a:pt x="600761" y="71557"/>
                  </a:lnTo>
                  <a:lnTo>
                    <a:pt x="643546" y="55238"/>
                  </a:lnTo>
                  <a:lnTo>
                    <a:pt x="687274" y="40915"/>
                  </a:lnTo>
                  <a:lnTo>
                    <a:pt x="731892" y="28644"/>
                  </a:lnTo>
                  <a:lnTo>
                    <a:pt x="777343" y="18479"/>
                  </a:lnTo>
                  <a:lnTo>
                    <a:pt x="823573" y="10478"/>
                  </a:lnTo>
                  <a:lnTo>
                    <a:pt x="870525" y="4693"/>
                  </a:lnTo>
                  <a:lnTo>
                    <a:pt x="918145" y="1182"/>
                  </a:lnTo>
                  <a:lnTo>
                    <a:pt x="966377" y="0"/>
                  </a:lnTo>
                  <a:lnTo>
                    <a:pt x="1014609" y="1182"/>
                  </a:lnTo>
                  <a:lnTo>
                    <a:pt x="1062229" y="4693"/>
                  </a:lnTo>
                  <a:lnTo>
                    <a:pt x="1109181" y="10478"/>
                  </a:lnTo>
                  <a:lnTo>
                    <a:pt x="1155411" y="18479"/>
                  </a:lnTo>
                  <a:lnTo>
                    <a:pt x="1200862" y="28644"/>
                  </a:lnTo>
                  <a:lnTo>
                    <a:pt x="1245480" y="40915"/>
                  </a:lnTo>
                  <a:lnTo>
                    <a:pt x="1289208" y="55238"/>
                  </a:lnTo>
                  <a:lnTo>
                    <a:pt x="1331993" y="71557"/>
                  </a:lnTo>
                  <a:lnTo>
                    <a:pt x="1373777" y="89817"/>
                  </a:lnTo>
                  <a:lnTo>
                    <a:pt x="1414507" y="109963"/>
                  </a:lnTo>
                  <a:lnTo>
                    <a:pt x="1454126" y="131938"/>
                  </a:lnTo>
                  <a:lnTo>
                    <a:pt x="1492580" y="155689"/>
                  </a:lnTo>
                  <a:lnTo>
                    <a:pt x="1529812" y="181159"/>
                  </a:lnTo>
                  <a:lnTo>
                    <a:pt x="1565768" y="208293"/>
                  </a:lnTo>
                  <a:lnTo>
                    <a:pt x="1600392" y="237036"/>
                  </a:lnTo>
                  <a:lnTo>
                    <a:pt x="1633628" y="267332"/>
                  </a:lnTo>
                  <a:lnTo>
                    <a:pt x="1665422" y="299126"/>
                  </a:lnTo>
                  <a:lnTo>
                    <a:pt x="1695719" y="332362"/>
                  </a:lnTo>
                  <a:lnTo>
                    <a:pt x="1724461" y="366986"/>
                  </a:lnTo>
                  <a:lnTo>
                    <a:pt x="1751595" y="402942"/>
                  </a:lnTo>
                  <a:lnTo>
                    <a:pt x="1777065" y="440174"/>
                  </a:lnTo>
                  <a:lnTo>
                    <a:pt x="1800816" y="478628"/>
                  </a:lnTo>
                  <a:lnTo>
                    <a:pt x="1822791" y="518247"/>
                  </a:lnTo>
                  <a:lnTo>
                    <a:pt x="1842937" y="558977"/>
                  </a:lnTo>
                  <a:lnTo>
                    <a:pt x="1861197" y="600761"/>
                  </a:lnTo>
                  <a:lnTo>
                    <a:pt x="1877516" y="643546"/>
                  </a:lnTo>
                  <a:lnTo>
                    <a:pt x="1891839" y="687274"/>
                  </a:lnTo>
                  <a:lnTo>
                    <a:pt x="1904110" y="731892"/>
                  </a:lnTo>
                  <a:lnTo>
                    <a:pt x="1914275" y="777343"/>
                  </a:lnTo>
                  <a:lnTo>
                    <a:pt x="1922277" y="823573"/>
                  </a:lnTo>
                  <a:lnTo>
                    <a:pt x="1928061" y="870525"/>
                  </a:lnTo>
                  <a:lnTo>
                    <a:pt x="1931572" y="918145"/>
                  </a:lnTo>
                  <a:lnTo>
                    <a:pt x="1932755" y="966377"/>
                  </a:lnTo>
                  <a:lnTo>
                    <a:pt x="1931572" y="1014609"/>
                  </a:lnTo>
                  <a:lnTo>
                    <a:pt x="1928061" y="1062229"/>
                  </a:lnTo>
                  <a:lnTo>
                    <a:pt x="1922277" y="1109181"/>
                  </a:lnTo>
                  <a:lnTo>
                    <a:pt x="1914275" y="1155411"/>
                  </a:lnTo>
                  <a:lnTo>
                    <a:pt x="1904110" y="1200862"/>
                  </a:lnTo>
                  <a:lnTo>
                    <a:pt x="1891839" y="1245480"/>
                  </a:lnTo>
                  <a:lnTo>
                    <a:pt x="1877516" y="1289208"/>
                  </a:lnTo>
                  <a:lnTo>
                    <a:pt x="1861197" y="1331993"/>
                  </a:lnTo>
                  <a:lnTo>
                    <a:pt x="1842937" y="1373777"/>
                  </a:lnTo>
                  <a:lnTo>
                    <a:pt x="1822791" y="1414507"/>
                  </a:lnTo>
                  <a:lnTo>
                    <a:pt x="1800816" y="1454126"/>
                  </a:lnTo>
                  <a:lnTo>
                    <a:pt x="1777065" y="1492580"/>
                  </a:lnTo>
                  <a:lnTo>
                    <a:pt x="1751595" y="1529812"/>
                  </a:lnTo>
                  <a:lnTo>
                    <a:pt x="1724461" y="1565768"/>
                  </a:lnTo>
                  <a:lnTo>
                    <a:pt x="1695719" y="1600392"/>
                  </a:lnTo>
                  <a:lnTo>
                    <a:pt x="1665422" y="1633628"/>
                  </a:lnTo>
                  <a:lnTo>
                    <a:pt x="1633628" y="1665422"/>
                  </a:lnTo>
                  <a:lnTo>
                    <a:pt x="1600392" y="1695718"/>
                  </a:lnTo>
                  <a:lnTo>
                    <a:pt x="1565768" y="1724461"/>
                  </a:lnTo>
                  <a:lnTo>
                    <a:pt x="1529812" y="1751595"/>
                  </a:lnTo>
                  <a:lnTo>
                    <a:pt x="1492580" y="1777065"/>
                  </a:lnTo>
                  <a:lnTo>
                    <a:pt x="1454126" y="1800816"/>
                  </a:lnTo>
                  <a:lnTo>
                    <a:pt x="1414507" y="1822791"/>
                  </a:lnTo>
                  <a:lnTo>
                    <a:pt x="1373777" y="1842937"/>
                  </a:lnTo>
                  <a:lnTo>
                    <a:pt x="1331993" y="1861197"/>
                  </a:lnTo>
                  <a:lnTo>
                    <a:pt x="1289208" y="1877516"/>
                  </a:lnTo>
                  <a:lnTo>
                    <a:pt x="1245480" y="1891839"/>
                  </a:lnTo>
                  <a:lnTo>
                    <a:pt x="1200862" y="1904110"/>
                  </a:lnTo>
                  <a:lnTo>
                    <a:pt x="1155411" y="1914275"/>
                  </a:lnTo>
                  <a:lnTo>
                    <a:pt x="1109181" y="1922277"/>
                  </a:lnTo>
                  <a:lnTo>
                    <a:pt x="1062229" y="1928061"/>
                  </a:lnTo>
                  <a:lnTo>
                    <a:pt x="1014609" y="1931572"/>
                  </a:lnTo>
                  <a:lnTo>
                    <a:pt x="966377" y="1932755"/>
                  </a:lnTo>
                  <a:close/>
                </a:path>
              </a:pathLst>
            </a:custGeom>
            <a:solidFill>
              <a:srgbClr val="406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995" y="719793"/>
              <a:ext cx="1704974" cy="1257299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30693" y="2785693"/>
            <a:ext cx="1256030" cy="1018540"/>
          </a:xfrm>
          <a:custGeom>
            <a:avLst/>
            <a:gdLst/>
            <a:ahLst/>
            <a:cxnLst/>
            <a:rect l="l" t="t" r="r" b="b"/>
            <a:pathLst>
              <a:path w="1256030" h="1018539">
                <a:moveTo>
                  <a:pt x="1255864" y="485724"/>
                </a:moveTo>
                <a:lnTo>
                  <a:pt x="1253502" y="482346"/>
                </a:lnTo>
                <a:lnTo>
                  <a:pt x="1223327" y="467614"/>
                </a:lnTo>
                <a:lnTo>
                  <a:pt x="1223327" y="490118"/>
                </a:lnTo>
                <a:lnTo>
                  <a:pt x="286435" y="982268"/>
                </a:lnTo>
                <a:lnTo>
                  <a:pt x="378790" y="819035"/>
                </a:lnTo>
                <a:lnTo>
                  <a:pt x="1006055" y="489445"/>
                </a:lnTo>
                <a:lnTo>
                  <a:pt x="371957" y="179933"/>
                </a:lnTo>
                <a:lnTo>
                  <a:pt x="290156" y="34442"/>
                </a:lnTo>
                <a:lnTo>
                  <a:pt x="1223327" y="490118"/>
                </a:lnTo>
                <a:lnTo>
                  <a:pt x="1223327" y="467614"/>
                </a:lnTo>
                <a:lnTo>
                  <a:pt x="336232" y="34442"/>
                </a:lnTo>
                <a:lnTo>
                  <a:pt x="265760" y="0"/>
                </a:lnTo>
                <a:lnTo>
                  <a:pt x="261010" y="673"/>
                </a:lnTo>
                <a:lnTo>
                  <a:pt x="254901" y="7429"/>
                </a:lnTo>
                <a:lnTo>
                  <a:pt x="254228" y="12153"/>
                </a:lnTo>
                <a:lnTo>
                  <a:pt x="256603" y="16205"/>
                </a:lnTo>
                <a:lnTo>
                  <a:pt x="339750" y="164211"/>
                </a:lnTo>
                <a:lnTo>
                  <a:pt x="4749" y="673"/>
                </a:lnTo>
                <a:lnTo>
                  <a:pt x="289826" y="507009"/>
                </a:lnTo>
                <a:lnTo>
                  <a:pt x="0" y="1018070"/>
                </a:lnTo>
                <a:lnTo>
                  <a:pt x="345287" y="836650"/>
                </a:lnTo>
                <a:lnTo>
                  <a:pt x="251523" y="1002195"/>
                </a:lnTo>
                <a:lnTo>
                  <a:pt x="249478" y="1006259"/>
                </a:lnTo>
                <a:lnTo>
                  <a:pt x="250164" y="1010983"/>
                </a:lnTo>
                <a:lnTo>
                  <a:pt x="253212" y="1014361"/>
                </a:lnTo>
                <a:lnTo>
                  <a:pt x="255244" y="1016393"/>
                </a:lnTo>
                <a:lnTo>
                  <a:pt x="257962" y="1017397"/>
                </a:lnTo>
                <a:lnTo>
                  <a:pt x="262369" y="1017397"/>
                </a:lnTo>
                <a:lnTo>
                  <a:pt x="264058" y="1017066"/>
                </a:lnTo>
                <a:lnTo>
                  <a:pt x="265417" y="1016393"/>
                </a:lnTo>
                <a:lnTo>
                  <a:pt x="330314" y="982268"/>
                </a:lnTo>
                <a:lnTo>
                  <a:pt x="1250442" y="498563"/>
                </a:lnTo>
                <a:lnTo>
                  <a:pt x="1253832" y="496874"/>
                </a:lnTo>
                <a:lnTo>
                  <a:pt x="1255864" y="493153"/>
                </a:lnTo>
                <a:lnTo>
                  <a:pt x="1255864" y="485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51965" y="2862004"/>
            <a:ext cx="8908415" cy="794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50" spc="-610" dirty="0">
                <a:latin typeface="Verdana"/>
                <a:cs typeface="Verdana"/>
              </a:rPr>
              <a:t>I.</a:t>
            </a:r>
            <a:r>
              <a:rPr sz="5050" spc="-465" dirty="0">
                <a:latin typeface="Verdana"/>
                <a:cs typeface="Verdana"/>
              </a:rPr>
              <a:t> </a:t>
            </a:r>
            <a:r>
              <a:rPr sz="5050" spc="-140" dirty="0">
                <a:latin typeface="Verdana"/>
                <a:cs typeface="Verdana"/>
              </a:rPr>
              <a:t>Fault</a:t>
            </a:r>
            <a:r>
              <a:rPr sz="5050" spc="-400" dirty="0">
                <a:latin typeface="Verdana"/>
                <a:cs typeface="Verdana"/>
              </a:rPr>
              <a:t> </a:t>
            </a:r>
            <a:r>
              <a:rPr sz="5050" spc="-100" dirty="0">
                <a:latin typeface="Verdana"/>
                <a:cs typeface="Verdana"/>
              </a:rPr>
              <a:t>Detection</a:t>
            </a:r>
            <a:r>
              <a:rPr sz="5050" spc="-400" dirty="0">
                <a:latin typeface="Verdana"/>
                <a:cs typeface="Verdana"/>
              </a:rPr>
              <a:t> </a:t>
            </a:r>
            <a:r>
              <a:rPr sz="5050" spc="-50" dirty="0">
                <a:latin typeface="Verdana"/>
                <a:cs typeface="Verdana"/>
              </a:rPr>
              <a:t>Techniques</a:t>
            </a:r>
            <a:endParaRPr sz="505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2335" y="4672643"/>
            <a:ext cx="139986" cy="13998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2335" y="5699230"/>
            <a:ext cx="139986" cy="13998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991589" y="4439401"/>
            <a:ext cx="6074410" cy="156146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300" spc="-35" dirty="0">
                <a:latin typeface="Verdana"/>
                <a:cs typeface="Verdana"/>
              </a:rPr>
              <a:t>Threshold-</a:t>
            </a:r>
            <a:r>
              <a:rPr sz="3300" spc="-10" dirty="0">
                <a:latin typeface="Verdana"/>
                <a:cs typeface="Verdana"/>
              </a:rPr>
              <a:t>based</a:t>
            </a:r>
            <a:r>
              <a:rPr sz="3300" spc="-200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Methods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3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300" spc="-85" dirty="0">
                <a:latin typeface="Verdana"/>
                <a:cs typeface="Verdana"/>
              </a:rPr>
              <a:t>Signal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Processing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Techniques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0693" y="6916191"/>
            <a:ext cx="1256030" cy="1018540"/>
          </a:xfrm>
          <a:custGeom>
            <a:avLst/>
            <a:gdLst/>
            <a:ahLst/>
            <a:cxnLst/>
            <a:rect l="l" t="t" r="r" b="b"/>
            <a:pathLst>
              <a:path w="1256030" h="1018540">
                <a:moveTo>
                  <a:pt x="1255864" y="485736"/>
                </a:moveTo>
                <a:lnTo>
                  <a:pt x="1253502" y="482358"/>
                </a:lnTo>
                <a:lnTo>
                  <a:pt x="1223327" y="467626"/>
                </a:lnTo>
                <a:lnTo>
                  <a:pt x="1223327" y="490131"/>
                </a:lnTo>
                <a:lnTo>
                  <a:pt x="286435" y="982281"/>
                </a:lnTo>
                <a:lnTo>
                  <a:pt x="378790" y="819061"/>
                </a:lnTo>
                <a:lnTo>
                  <a:pt x="1006055" y="489458"/>
                </a:lnTo>
                <a:lnTo>
                  <a:pt x="371957" y="179933"/>
                </a:lnTo>
                <a:lnTo>
                  <a:pt x="290156" y="34455"/>
                </a:lnTo>
                <a:lnTo>
                  <a:pt x="1223327" y="490131"/>
                </a:lnTo>
                <a:lnTo>
                  <a:pt x="1223327" y="467626"/>
                </a:lnTo>
                <a:lnTo>
                  <a:pt x="336232" y="34455"/>
                </a:lnTo>
                <a:lnTo>
                  <a:pt x="265760" y="0"/>
                </a:lnTo>
                <a:lnTo>
                  <a:pt x="261010" y="673"/>
                </a:lnTo>
                <a:lnTo>
                  <a:pt x="254901" y="7429"/>
                </a:lnTo>
                <a:lnTo>
                  <a:pt x="254228" y="12166"/>
                </a:lnTo>
                <a:lnTo>
                  <a:pt x="256603" y="16217"/>
                </a:lnTo>
                <a:lnTo>
                  <a:pt x="339750" y="164211"/>
                </a:lnTo>
                <a:lnTo>
                  <a:pt x="4749" y="673"/>
                </a:lnTo>
                <a:lnTo>
                  <a:pt x="289826" y="507022"/>
                </a:lnTo>
                <a:lnTo>
                  <a:pt x="0" y="1018082"/>
                </a:lnTo>
                <a:lnTo>
                  <a:pt x="345287" y="836663"/>
                </a:lnTo>
                <a:lnTo>
                  <a:pt x="251523" y="1002207"/>
                </a:lnTo>
                <a:lnTo>
                  <a:pt x="249478" y="1006259"/>
                </a:lnTo>
                <a:lnTo>
                  <a:pt x="250164" y="1010996"/>
                </a:lnTo>
                <a:lnTo>
                  <a:pt x="253212" y="1014374"/>
                </a:lnTo>
                <a:lnTo>
                  <a:pt x="255244" y="1016393"/>
                </a:lnTo>
                <a:lnTo>
                  <a:pt x="257962" y="1017409"/>
                </a:lnTo>
                <a:lnTo>
                  <a:pt x="262369" y="1017409"/>
                </a:lnTo>
                <a:lnTo>
                  <a:pt x="264058" y="1017066"/>
                </a:lnTo>
                <a:lnTo>
                  <a:pt x="265417" y="1016393"/>
                </a:lnTo>
                <a:lnTo>
                  <a:pt x="330314" y="982281"/>
                </a:lnTo>
                <a:lnTo>
                  <a:pt x="1250442" y="498576"/>
                </a:lnTo>
                <a:lnTo>
                  <a:pt x="1253832" y="496887"/>
                </a:lnTo>
                <a:lnTo>
                  <a:pt x="1255864" y="493166"/>
                </a:lnTo>
                <a:lnTo>
                  <a:pt x="1255864" y="485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37305" y="6992510"/>
            <a:ext cx="10233660" cy="794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50" spc="-670" dirty="0">
                <a:latin typeface="Verdana"/>
                <a:cs typeface="Verdana"/>
              </a:rPr>
              <a:t>II.</a:t>
            </a:r>
            <a:r>
              <a:rPr sz="5050" spc="-455" dirty="0">
                <a:latin typeface="Verdana"/>
                <a:cs typeface="Verdana"/>
              </a:rPr>
              <a:t> </a:t>
            </a:r>
            <a:r>
              <a:rPr sz="5050" spc="-140" dirty="0">
                <a:latin typeface="Verdana"/>
                <a:cs typeface="Verdana"/>
              </a:rPr>
              <a:t>Fault</a:t>
            </a:r>
            <a:r>
              <a:rPr sz="5050" spc="-390" dirty="0">
                <a:latin typeface="Verdana"/>
                <a:cs typeface="Verdana"/>
              </a:rPr>
              <a:t> </a:t>
            </a:r>
            <a:r>
              <a:rPr sz="5050" spc="-60" dirty="0">
                <a:latin typeface="Verdana"/>
                <a:cs typeface="Verdana"/>
              </a:rPr>
              <a:t>Classification</a:t>
            </a:r>
            <a:r>
              <a:rPr sz="5050" spc="-390" dirty="0">
                <a:latin typeface="Verdana"/>
                <a:cs typeface="Verdana"/>
              </a:rPr>
              <a:t> </a:t>
            </a:r>
            <a:r>
              <a:rPr sz="5050" spc="-35" dirty="0">
                <a:latin typeface="Verdana"/>
                <a:cs typeface="Verdana"/>
              </a:rPr>
              <a:t>Techniques</a:t>
            </a:r>
            <a:endParaRPr sz="505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2335" y="8803149"/>
            <a:ext cx="139986" cy="13998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2335" y="9635230"/>
            <a:ext cx="139986" cy="13998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991589" y="8569907"/>
            <a:ext cx="6080760" cy="13665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300" spc="-10" dirty="0">
                <a:latin typeface="Verdana"/>
                <a:cs typeface="Verdana"/>
              </a:rPr>
              <a:t>Machine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75" dirty="0">
                <a:latin typeface="Verdana"/>
                <a:cs typeface="Verdana"/>
              </a:rPr>
              <a:t>Learning</a:t>
            </a:r>
            <a:r>
              <a:rPr sz="3300" spc="-225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Techniques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90"/>
              </a:spcBef>
            </a:pPr>
            <a:r>
              <a:rPr sz="3300" spc="-85" dirty="0">
                <a:latin typeface="Verdana"/>
                <a:cs typeface="Verdana"/>
              </a:rPr>
              <a:t>Signal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Processing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Techniques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  <p:bldP spid="11" grpId="0"/>
      <p:bldP spid="12" grpId="0" animBg="1"/>
      <p:bldP spid="13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95500" y="3904729"/>
            <a:ext cx="6858000" cy="1905000"/>
          </a:xfrm>
          <a:custGeom>
            <a:avLst/>
            <a:gdLst/>
            <a:ahLst/>
            <a:cxnLst/>
            <a:rect l="l" t="t" r="r" b="b"/>
            <a:pathLst>
              <a:path w="6858000" h="1905000">
                <a:moveTo>
                  <a:pt x="6619875" y="1904999"/>
                </a:moveTo>
                <a:lnTo>
                  <a:pt x="238125" y="1904999"/>
                </a:lnTo>
                <a:lnTo>
                  <a:pt x="191452" y="1900382"/>
                </a:lnTo>
                <a:lnTo>
                  <a:pt x="146998" y="1886873"/>
                </a:lnTo>
                <a:lnTo>
                  <a:pt x="106013" y="1864992"/>
                </a:lnTo>
                <a:lnTo>
                  <a:pt x="69745" y="1835254"/>
                </a:lnTo>
                <a:lnTo>
                  <a:pt x="40007" y="1798986"/>
                </a:lnTo>
                <a:lnTo>
                  <a:pt x="18126" y="1758001"/>
                </a:lnTo>
                <a:lnTo>
                  <a:pt x="4617" y="1713547"/>
                </a:lnTo>
                <a:lnTo>
                  <a:pt x="0" y="1666874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619875" y="0"/>
                </a:lnTo>
                <a:lnTo>
                  <a:pt x="6666547" y="4617"/>
                </a:lnTo>
                <a:lnTo>
                  <a:pt x="6711001" y="18126"/>
                </a:lnTo>
                <a:lnTo>
                  <a:pt x="6751987" y="40007"/>
                </a:lnTo>
                <a:lnTo>
                  <a:pt x="6788254" y="69745"/>
                </a:lnTo>
                <a:lnTo>
                  <a:pt x="6817992" y="106013"/>
                </a:lnTo>
                <a:lnTo>
                  <a:pt x="6839873" y="146998"/>
                </a:lnTo>
                <a:lnTo>
                  <a:pt x="6853382" y="191452"/>
                </a:lnTo>
                <a:lnTo>
                  <a:pt x="6858000" y="238125"/>
                </a:lnTo>
                <a:lnTo>
                  <a:pt x="6858000" y="1666874"/>
                </a:lnTo>
                <a:lnTo>
                  <a:pt x="6853382" y="1713547"/>
                </a:lnTo>
                <a:lnTo>
                  <a:pt x="6839873" y="1758001"/>
                </a:lnTo>
                <a:lnTo>
                  <a:pt x="6817992" y="1798986"/>
                </a:lnTo>
                <a:lnTo>
                  <a:pt x="6788254" y="1835254"/>
                </a:lnTo>
                <a:lnTo>
                  <a:pt x="6751987" y="1864992"/>
                </a:lnTo>
                <a:lnTo>
                  <a:pt x="6711001" y="1886873"/>
                </a:lnTo>
                <a:lnTo>
                  <a:pt x="6666547" y="1900382"/>
                </a:lnTo>
                <a:lnTo>
                  <a:pt x="6619875" y="1904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22897" y="4542968"/>
            <a:ext cx="62287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345" dirty="0">
                <a:latin typeface="Trebuchet MS"/>
                <a:cs typeface="Trebuchet MS"/>
              </a:rPr>
              <a:t>1.</a:t>
            </a:r>
            <a:r>
              <a:rPr sz="3800" spc="-755" dirty="0">
                <a:latin typeface="Trebuchet MS"/>
                <a:cs typeface="Trebuchet MS"/>
              </a:rPr>
              <a:t> </a:t>
            </a:r>
            <a:r>
              <a:rPr sz="3800" spc="170" dirty="0">
                <a:latin typeface="Trebuchet MS"/>
                <a:cs typeface="Trebuchet MS"/>
              </a:rPr>
              <a:t>Random</a:t>
            </a:r>
            <a:r>
              <a:rPr sz="3800" spc="-60" dirty="0">
                <a:latin typeface="Trebuchet MS"/>
                <a:cs typeface="Trebuchet MS"/>
              </a:rPr>
              <a:t> </a:t>
            </a:r>
            <a:r>
              <a:rPr sz="3800" spc="135" dirty="0">
                <a:latin typeface="Trebuchet MS"/>
                <a:cs typeface="Trebuchet MS"/>
              </a:rPr>
              <a:t>Forest</a:t>
            </a:r>
            <a:r>
              <a:rPr sz="3800" spc="-65" dirty="0">
                <a:latin typeface="Trebuchet MS"/>
                <a:cs typeface="Trebuchet MS"/>
              </a:rPr>
              <a:t> </a:t>
            </a:r>
            <a:r>
              <a:rPr sz="3800" spc="55" dirty="0">
                <a:latin typeface="Trebuchet MS"/>
                <a:cs typeface="Trebuchet MS"/>
              </a:rPr>
              <a:t>Algorithm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34500" y="3904729"/>
            <a:ext cx="6858000" cy="1905000"/>
          </a:xfrm>
          <a:custGeom>
            <a:avLst/>
            <a:gdLst/>
            <a:ahLst/>
            <a:cxnLst/>
            <a:rect l="l" t="t" r="r" b="b"/>
            <a:pathLst>
              <a:path w="6858000" h="1905000">
                <a:moveTo>
                  <a:pt x="6619875" y="1904999"/>
                </a:moveTo>
                <a:lnTo>
                  <a:pt x="238125" y="1904999"/>
                </a:lnTo>
                <a:lnTo>
                  <a:pt x="191452" y="1900382"/>
                </a:lnTo>
                <a:lnTo>
                  <a:pt x="146998" y="1886873"/>
                </a:lnTo>
                <a:lnTo>
                  <a:pt x="106012" y="1864992"/>
                </a:lnTo>
                <a:lnTo>
                  <a:pt x="69745" y="1835254"/>
                </a:lnTo>
                <a:lnTo>
                  <a:pt x="40007" y="1798986"/>
                </a:lnTo>
                <a:lnTo>
                  <a:pt x="18126" y="1758001"/>
                </a:lnTo>
                <a:lnTo>
                  <a:pt x="4617" y="1713547"/>
                </a:lnTo>
                <a:lnTo>
                  <a:pt x="0" y="1666874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2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619875" y="0"/>
                </a:lnTo>
                <a:lnTo>
                  <a:pt x="6666547" y="4617"/>
                </a:lnTo>
                <a:lnTo>
                  <a:pt x="6711001" y="18126"/>
                </a:lnTo>
                <a:lnTo>
                  <a:pt x="6751987" y="40007"/>
                </a:lnTo>
                <a:lnTo>
                  <a:pt x="6788254" y="69745"/>
                </a:lnTo>
                <a:lnTo>
                  <a:pt x="6817992" y="106013"/>
                </a:lnTo>
                <a:lnTo>
                  <a:pt x="6839873" y="146998"/>
                </a:lnTo>
                <a:lnTo>
                  <a:pt x="6853382" y="191452"/>
                </a:lnTo>
                <a:lnTo>
                  <a:pt x="6858000" y="238125"/>
                </a:lnTo>
                <a:lnTo>
                  <a:pt x="6858000" y="1666874"/>
                </a:lnTo>
                <a:lnTo>
                  <a:pt x="6853382" y="1713547"/>
                </a:lnTo>
                <a:lnTo>
                  <a:pt x="6839873" y="1758001"/>
                </a:lnTo>
                <a:lnTo>
                  <a:pt x="6817992" y="1798986"/>
                </a:lnTo>
                <a:lnTo>
                  <a:pt x="6788254" y="1835254"/>
                </a:lnTo>
                <a:lnTo>
                  <a:pt x="6751987" y="1864992"/>
                </a:lnTo>
                <a:lnTo>
                  <a:pt x="6711001" y="1886873"/>
                </a:lnTo>
                <a:lnTo>
                  <a:pt x="6666547" y="1900382"/>
                </a:lnTo>
                <a:lnTo>
                  <a:pt x="6619875" y="1904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87767" y="4542968"/>
            <a:ext cx="61512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Trebuchet MS"/>
                <a:cs typeface="Trebuchet MS"/>
              </a:rPr>
              <a:t>2.</a:t>
            </a:r>
            <a:r>
              <a:rPr sz="3800" spc="-95" dirty="0">
                <a:latin typeface="Trebuchet MS"/>
                <a:cs typeface="Trebuchet MS"/>
              </a:rPr>
              <a:t> </a:t>
            </a:r>
            <a:r>
              <a:rPr sz="3800" spc="155" dirty="0">
                <a:latin typeface="Trebuchet MS"/>
                <a:cs typeface="Trebuchet MS"/>
              </a:rPr>
              <a:t>Support</a:t>
            </a:r>
            <a:r>
              <a:rPr sz="3800" spc="-90" dirty="0">
                <a:latin typeface="Trebuchet MS"/>
                <a:cs typeface="Trebuchet MS"/>
              </a:rPr>
              <a:t> </a:t>
            </a:r>
            <a:r>
              <a:rPr sz="3800" spc="114" dirty="0">
                <a:latin typeface="Trebuchet MS"/>
                <a:cs typeface="Trebuchet MS"/>
              </a:rPr>
              <a:t>Vector</a:t>
            </a:r>
            <a:r>
              <a:rPr sz="3800" spc="-90" dirty="0">
                <a:latin typeface="Trebuchet MS"/>
                <a:cs typeface="Trebuchet MS"/>
              </a:rPr>
              <a:t> </a:t>
            </a:r>
            <a:r>
              <a:rPr sz="3800" spc="180" dirty="0">
                <a:latin typeface="Trebuchet MS"/>
                <a:cs typeface="Trebuchet MS"/>
              </a:rPr>
              <a:t>Machine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5500" y="6190729"/>
            <a:ext cx="6858000" cy="1905000"/>
          </a:xfrm>
          <a:custGeom>
            <a:avLst/>
            <a:gdLst/>
            <a:ahLst/>
            <a:cxnLst/>
            <a:rect l="l" t="t" r="r" b="b"/>
            <a:pathLst>
              <a:path w="6858000" h="1905000">
                <a:moveTo>
                  <a:pt x="6619875" y="1905000"/>
                </a:moveTo>
                <a:lnTo>
                  <a:pt x="238125" y="1905000"/>
                </a:lnTo>
                <a:lnTo>
                  <a:pt x="191452" y="1900382"/>
                </a:lnTo>
                <a:lnTo>
                  <a:pt x="146998" y="1886873"/>
                </a:lnTo>
                <a:lnTo>
                  <a:pt x="106013" y="1864992"/>
                </a:lnTo>
                <a:lnTo>
                  <a:pt x="69745" y="1835255"/>
                </a:lnTo>
                <a:lnTo>
                  <a:pt x="40007" y="1798986"/>
                </a:lnTo>
                <a:lnTo>
                  <a:pt x="18126" y="1758001"/>
                </a:lnTo>
                <a:lnTo>
                  <a:pt x="4617" y="1713548"/>
                </a:lnTo>
                <a:lnTo>
                  <a:pt x="0" y="16668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2"/>
                </a:lnTo>
                <a:lnTo>
                  <a:pt x="69745" y="69744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619875" y="0"/>
                </a:lnTo>
                <a:lnTo>
                  <a:pt x="6666547" y="4617"/>
                </a:lnTo>
                <a:lnTo>
                  <a:pt x="6711001" y="18126"/>
                </a:lnTo>
                <a:lnTo>
                  <a:pt x="6751987" y="40007"/>
                </a:lnTo>
                <a:lnTo>
                  <a:pt x="6788254" y="69744"/>
                </a:lnTo>
                <a:lnTo>
                  <a:pt x="6817992" y="106012"/>
                </a:lnTo>
                <a:lnTo>
                  <a:pt x="6839873" y="146998"/>
                </a:lnTo>
                <a:lnTo>
                  <a:pt x="6853382" y="191452"/>
                </a:lnTo>
                <a:lnTo>
                  <a:pt x="6858000" y="238125"/>
                </a:lnTo>
                <a:lnTo>
                  <a:pt x="6858000" y="1666875"/>
                </a:lnTo>
                <a:lnTo>
                  <a:pt x="6853382" y="1713548"/>
                </a:lnTo>
                <a:lnTo>
                  <a:pt x="6839873" y="1758001"/>
                </a:lnTo>
                <a:lnTo>
                  <a:pt x="6817992" y="1798986"/>
                </a:lnTo>
                <a:lnTo>
                  <a:pt x="6788254" y="1835255"/>
                </a:lnTo>
                <a:lnTo>
                  <a:pt x="6751987" y="1864992"/>
                </a:lnTo>
                <a:lnTo>
                  <a:pt x="6711001" y="1886873"/>
                </a:lnTo>
                <a:lnTo>
                  <a:pt x="6666547" y="1900382"/>
                </a:lnTo>
                <a:lnTo>
                  <a:pt x="6619875" y="1905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84486" y="6828968"/>
            <a:ext cx="608012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Trebuchet MS"/>
                <a:cs typeface="Trebuchet MS"/>
              </a:rPr>
              <a:t>3.</a:t>
            </a:r>
            <a:r>
              <a:rPr sz="3800" spc="-60" dirty="0">
                <a:latin typeface="Trebuchet MS"/>
                <a:cs typeface="Trebuchet MS"/>
              </a:rPr>
              <a:t> </a:t>
            </a:r>
            <a:r>
              <a:rPr sz="3800" spc="140" dirty="0">
                <a:latin typeface="Trebuchet MS"/>
                <a:cs typeface="Trebuchet MS"/>
              </a:rPr>
              <a:t>Decision</a:t>
            </a:r>
            <a:r>
              <a:rPr sz="3800" spc="-55" dirty="0">
                <a:latin typeface="Trebuchet MS"/>
                <a:cs typeface="Trebuchet MS"/>
              </a:rPr>
              <a:t> </a:t>
            </a:r>
            <a:r>
              <a:rPr sz="3800" spc="105" dirty="0">
                <a:latin typeface="Trebuchet MS"/>
                <a:cs typeface="Trebuchet MS"/>
              </a:rPr>
              <a:t>Tree</a:t>
            </a:r>
            <a:r>
              <a:rPr sz="3800" spc="-60" dirty="0">
                <a:latin typeface="Trebuchet MS"/>
                <a:cs typeface="Trebuchet MS"/>
              </a:rPr>
              <a:t> </a:t>
            </a:r>
            <a:r>
              <a:rPr sz="3800" spc="55" dirty="0">
                <a:latin typeface="Trebuchet MS"/>
                <a:cs typeface="Trebuchet MS"/>
              </a:rPr>
              <a:t>Algorithm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34500" y="6190729"/>
            <a:ext cx="6858000" cy="1905000"/>
          </a:xfrm>
          <a:custGeom>
            <a:avLst/>
            <a:gdLst/>
            <a:ahLst/>
            <a:cxnLst/>
            <a:rect l="l" t="t" r="r" b="b"/>
            <a:pathLst>
              <a:path w="6858000" h="1905000">
                <a:moveTo>
                  <a:pt x="6619875" y="1905000"/>
                </a:moveTo>
                <a:lnTo>
                  <a:pt x="238125" y="1905000"/>
                </a:lnTo>
                <a:lnTo>
                  <a:pt x="191452" y="1900382"/>
                </a:lnTo>
                <a:lnTo>
                  <a:pt x="146998" y="1886873"/>
                </a:lnTo>
                <a:lnTo>
                  <a:pt x="106012" y="1864992"/>
                </a:lnTo>
                <a:lnTo>
                  <a:pt x="69745" y="1835255"/>
                </a:lnTo>
                <a:lnTo>
                  <a:pt x="40007" y="1798986"/>
                </a:lnTo>
                <a:lnTo>
                  <a:pt x="18126" y="1758001"/>
                </a:lnTo>
                <a:lnTo>
                  <a:pt x="4617" y="1713548"/>
                </a:lnTo>
                <a:lnTo>
                  <a:pt x="0" y="16668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2"/>
                </a:lnTo>
                <a:lnTo>
                  <a:pt x="69745" y="69744"/>
                </a:lnTo>
                <a:lnTo>
                  <a:pt x="106012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619875" y="0"/>
                </a:lnTo>
                <a:lnTo>
                  <a:pt x="6666547" y="4617"/>
                </a:lnTo>
                <a:lnTo>
                  <a:pt x="6711001" y="18126"/>
                </a:lnTo>
                <a:lnTo>
                  <a:pt x="6751987" y="40007"/>
                </a:lnTo>
                <a:lnTo>
                  <a:pt x="6788254" y="69744"/>
                </a:lnTo>
                <a:lnTo>
                  <a:pt x="6817992" y="106012"/>
                </a:lnTo>
                <a:lnTo>
                  <a:pt x="6839873" y="146998"/>
                </a:lnTo>
                <a:lnTo>
                  <a:pt x="6853382" y="191452"/>
                </a:lnTo>
                <a:lnTo>
                  <a:pt x="6858000" y="238125"/>
                </a:lnTo>
                <a:lnTo>
                  <a:pt x="6858000" y="1666875"/>
                </a:lnTo>
                <a:lnTo>
                  <a:pt x="6853382" y="1713548"/>
                </a:lnTo>
                <a:lnTo>
                  <a:pt x="6839873" y="1758001"/>
                </a:lnTo>
                <a:lnTo>
                  <a:pt x="6817992" y="1798986"/>
                </a:lnTo>
                <a:lnTo>
                  <a:pt x="6788254" y="1835255"/>
                </a:lnTo>
                <a:lnTo>
                  <a:pt x="6751987" y="1864992"/>
                </a:lnTo>
                <a:lnTo>
                  <a:pt x="6711001" y="1886873"/>
                </a:lnTo>
                <a:lnTo>
                  <a:pt x="6666547" y="1900382"/>
                </a:lnTo>
                <a:lnTo>
                  <a:pt x="6619875" y="1905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400928" y="6828968"/>
            <a:ext cx="25895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Trebuchet MS"/>
                <a:cs typeface="Trebuchet MS"/>
              </a:rPr>
              <a:t>4.</a:t>
            </a:r>
            <a:r>
              <a:rPr sz="3800" spc="-15" dirty="0">
                <a:latin typeface="Trebuchet MS"/>
                <a:cs typeface="Trebuchet MS"/>
              </a:rPr>
              <a:t> </a:t>
            </a:r>
            <a:r>
              <a:rPr sz="3800" spc="215" dirty="0">
                <a:latin typeface="Trebuchet MS"/>
                <a:cs typeface="Trebuchet MS"/>
              </a:rPr>
              <a:t>XGBoost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98144" y="906066"/>
            <a:ext cx="66922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25" dirty="0"/>
              <a:t>Proposed</a:t>
            </a:r>
            <a:r>
              <a:rPr spc="-1150" dirty="0"/>
              <a:t> </a:t>
            </a:r>
            <a:r>
              <a:rPr spc="-20" dirty="0"/>
              <a:t>Work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33416" y="2067814"/>
            <a:ext cx="14421485" cy="1356995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20"/>
              </a:spcBef>
            </a:pPr>
            <a:r>
              <a:rPr sz="3600" spc="-100" dirty="0">
                <a:latin typeface="Verdana"/>
                <a:cs typeface="Verdana"/>
              </a:rPr>
              <a:t>Data-driven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Method</a:t>
            </a:r>
            <a:endParaRPr sz="36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sz="2550" spc="-120" dirty="0">
                <a:latin typeface="Verdana"/>
                <a:cs typeface="Verdana"/>
              </a:rPr>
              <a:t>We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40" dirty="0">
                <a:latin typeface="Verdana"/>
                <a:cs typeface="Verdana"/>
              </a:rPr>
              <a:t>use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50" dirty="0">
                <a:latin typeface="Verdana"/>
                <a:cs typeface="Verdana"/>
              </a:rPr>
              <a:t>historical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70" dirty="0">
                <a:latin typeface="Verdana"/>
                <a:cs typeface="Verdana"/>
              </a:rPr>
              <a:t>data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75" dirty="0">
                <a:latin typeface="Verdana"/>
                <a:cs typeface="Verdana"/>
              </a:rPr>
              <a:t>and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80" dirty="0">
                <a:latin typeface="Verdana"/>
                <a:cs typeface="Verdana"/>
              </a:rPr>
              <a:t>machine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85" dirty="0">
                <a:latin typeface="Verdana"/>
                <a:cs typeface="Verdana"/>
              </a:rPr>
              <a:t>learning</a:t>
            </a:r>
            <a:r>
              <a:rPr sz="2550" spc="-180" dirty="0">
                <a:latin typeface="Verdana"/>
                <a:cs typeface="Verdana"/>
              </a:rPr>
              <a:t> </a:t>
            </a:r>
            <a:r>
              <a:rPr sz="2550" spc="-80" dirty="0">
                <a:latin typeface="Verdana"/>
                <a:cs typeface="Verdana"/>
              </a:rPr>
              <a:t>(ML)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60" dirty="0">
                <a:latin typeface="Verdana"/>
                <a:cs typeface="Verdana"/>
              </a:rPr>
              <a:t>for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75" dirty="0">
                <a:latin typeface="Verdana"/>
                <a:cs typeface="Verdana"/>
              </a:rPr>
              <a:t>fault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40" dirty="0">
                <a:latin typeface="Verdana"/>
                <a:cs typeface="Verdana"/>
              </a:rPr>
              <a:t>detection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60" dirty="0">
                <a:latin typeface="Verdana"/>
                <a:cs typeface="Verdana"/>
              </a:rPr>
              <a:t>without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100" dirty="0">
                <a:latin typeface="Verdana"/>
                <a:cs typeface="Verdana"/>
              </a:rPr>
              <a:t>a</a:t>
            </a:r>
            <a:r>
              <a:rPr sz="2550" spc="-185" dirty="0">
                <a:latin typeface="Verdana"/>
                <a:cs typeface="Verdana"/>
              </a:rPr>
              <a:t> </a:t>
            </a:r>
            <a:r>
              <a:rPr sz="2550" spc="-50" dirty="0">
                <a:latin typeface="Verdana"/>
                <a:cs typeface="Verdana"/>
              </a:rPr>
              <a:t>physical</a:t>
            </a:r>
            <a:r>
              <a:rPr sz="2550" spc="-180" dirty="0">
                <a:latin typeface="Verdana"/>
                <a:cs typeface="Verdana"/>
              </a:rPr>
              <a:t> </a:t>
            </a:r>
            <a:r>
              <a:rPr sz="2550" spc="-20" dirty="0">
                <a:latin typeface="Verdana"/>
                <a:cs typeface="Verdana"/>
              </a:rPr>
              <a:t>model</a:t>
            </a:r>
            <a:endParaRPr sz="2550" dirty="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5000" y="8305800"/>
            <a:ext cx="6858000" cy="1905000"/>
          </a:xfrm>
          <a:custGeom>
            <a:avLst/>
            <a:gdLst/>
            <a:ahLst/>
            <a:cxnLst/>
            <a:rect l="l" t="t" r="r" b="b"/>
            <a:pathLst>
              <a:path w="6858000" h="1905000">
                <a:moveTo>
                  <a:pt x="6619875" y="1905000"/>
                </a:moveTo>
                <a:lnTo>
                  <a:pt x="238125" y="1905000"/>
                </a:lnTo>
                <a:lnTo>
                  <a:pt x="191452" y="1900382"/>
                </a:lnTo>
                <a:lnTo>
                  <a:pt x="146998" y="1886873"/>
                </a:lnTo>
                <a:lnTo>
                  <a:pt x="106013" y="1864992"/>
                </a:lnTo>
                <a:lnTo>
                  <a:pt x="69745" y="1835254"/>
                </a:lnTo>
                <a:lnTo>
                  <a:pt x="40007" y="1798986"/>
                </a:lnTo>
                <a:lnTo>
                  <a:pt x="18126" y="1758001"/>
                </a:lnTo>
                <a:lnTo>
                  <a:pt x="4617" y="1713547"/>
                </a:lnTo>
                <a:lnTo>
                  <a:pt x="0" y="16668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2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619875" y="0"/>
                </a:lnTo>
                <a:lnTo>
                  <a:pt x="6666547" y="4617"/>
                </a:lnTo>
                <a:lnTo>
                  <a:pt x="6711001" y="18126"/>
                </a:lnTo>
                <a:lnTo>
                  <a:pt x="6751987" y="40007"/>
                </a:lnTo>
                <a:lnTo>
                  <a:pt x="6788254" y="69745"/>
                </a:lnTo>
                <a:lnTo>
                  <a:pt x="6817992" y="106012"/>
                </a:lnTo>
                <a:lnTo>
                  <a:pt x="6839873" y="146998"/>
                </a:lnTo>
                <a:lnTo>
                  <a:pt x="6853382" y="191452"/>
                </a:lnTo>
                <a:lnTo>
                  <a:pt x="6858000" y="238125"/>
                </a:lnTo>
                <a:lnTo>
                  <a:pt x="6858000" y="1666875"/>
                </a:lnTo>
                <a:lnTo>
                  <a:pt x="6853382" y="1713547"/>
                </a:lnTo>
                <a:lnTo>
                  <a:pt x="6839873" y="1758001"/>
                </a:lnTo>
                <a:lnTo>
                  <a:pt x="6817992" y="1798986"/>
                </a:lnTo>
                <a:lnTo>
                  <a:pt x="6788254" y="1835254"/>
                </a:lnTo>
                <a:lnTo>
                  <a:pt x="6751987" y="1864992"/>
                </a:lnTo>
                <a:lnTo>
                  <a:pt x="6711001" y="1886873"/>
                </a:lnTo>
                <a:lnTo>
                  <a:pt x="6666547" y="1900382"/>
                </a:lnTo>
                <a:lnTo>
                  <a:pt x="6619875" y="1905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60815" y="8944037"/>
            <a:ext cx="39668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Trebuchet MS"/>
                <a:cs typeface="Trebuchet MS"/>
              </a:rPr>
              <a:t>5.</a:t>
            </a:r>
            <a:r>
              <a:rPr sz="3800" spc="-105" dirty="0">
                <a:latin typeface="Trebuchet MS"/>
                <a:cs typeface="Trebuchet MS"/>
              </a:rPr>
              <a:t> </a:t>
            </a:r>
            <a:r>
              <a:rPr sz="3800" spc="365" dirty="0">
                <a:latin typeface="Trebuchet MS"/>
                <a:cs typeface="Trebuchet MS"/>
              </a:rPr>
              <a:t>KNN</a:t>
            </a:r>
            <a:r>
              <a:rPr sz="3800" spc="-105" dirty="0">
                <a:latin typeface="Trebuchet MS"/>
                <a:cs typeface="Trebuchet MS"/>
              </a:rPr>
              <a:t> </a:t>
            </a:r>
            <a:r>
              <a:rPr sz="3800" spc="55" dirty="0">
                <a:latin typeface="Trebuchet MS"/>
                <a:cs typeface="Trebuchet MS"/>
              </a:rPr>
              <a:t>Algorithm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90266"/>
            <a:ext cx="18288000" cy="9697085"/>
            <a:chOff x="0" y="590266"/>
            <a:chExt cx="18288000" cy="9697085"/>
          </a:xfrm>
        </p:grpSpPr>
        <p:sp>
          <p:nvSpPr>
            <p:cNvPr id="3" name="object 3"/>
            <p:cNvSpPr/>
            <p:nvPr/>
          </p:nvSpPr>
          <p:spPr>
            <a:xfrm>
              <a:off x="0" y="5143499"/>
              <a:ext cx="18288000" cy="5143500"/>
            </a:xfrm>
            <a:custGeom>
              <a:avLst/>
              <a:gdLst/>
              <a:ahLst/>
              <a:cxnLst/>
              <a:rect l="l" t="t" r="r" b="b"/>
              <a:pathLst>
                <a:path w="18288000" h="5143500">
                  <a:moveTo>
                    <a:pt x="18288000" y="5143500"/>
                  </a:moveTo>
                  <a:lnTo>
                    <a:pt x="0" y="51435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5143500"/>
                  </a:lnTo>
                  <a:close/>
                </a:path>
              </a:pathLst>
            </a:custGeom>
            <a:solidFill>
              <a:srgbClr val="374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2999" y="1143000"/>
              <a:ext cx="16002000" cy="8382000"/>
            </a:xfrm>
            <a:custGeom>
              <a:avLst/>
              <a:gdLst/>
              <a:ahLst/>
              <a:cxnLst/>
              <a:rect l="l" t="t" r="r" b="b"/>
              <a:pathLst>
                <a:path w="16002000" h="8382000">
                  <a:moveTo>
                    <a:pt x="15763874" y="8381999"/>
                  </a:moveTo>
                  <a:lnTo>
                    <a:pt x="238124" y="8381999"/>
                  </a:lnTo>
                  <a:lnTo>
                    <a:pt x="191452" y="8377381"/>
                  </a:lnTo>
                  <a:lnTo>
                    <a:pt x="146998" y="8363873"/>
                  </a:lnTo>
                  <a:lnTo>
                    <a:pt x="106013" y="8341991"/>
                  </a:lnTo>
                  <a:lnTo>
                    <a:pt x="69745" y="8312254"/>
                  </a:lnTo>
                  <a:lnTo>
                    <a:pt x="40007" y="8275986"/>
                  </a:lnTo>
                  <a:lnTo>
                    <a:pt x="18126" y="8235001"/>
                  </a:lnTo>
                  <a:lnTo>
                    <a:pt x="4617" y="8190547"/>
                  </a:lnTo>
                  <a:lnTo>
                    <a:pt x="0" y="8143874"/>
                  </a:lnTo>
                  <a:lnTo>
                    <a:pt x="0" y="238124"/>
                  </a:lnTo>
                  <a:lnTo>
                    <a:pt x="4617" y="191452"/>
                  </a:lnTo>
                  <a:lnTo>
                    <a:pt x="18126" y="146998"/>
                  </a:lnTo>
                  <a:lnTo>
                    <a:pt x="40007" y="106013"/>
                  </a:lnTo>
                  <a:lnTo>
                    <a:pt x="69745" y="69745"/>
                  </a:lnTo>
                  <a:lnTo>
                    <a:pt x="106013" y="40007"/>
                  </a:lnTo>
                  <a:lnTo>
                    <a:pt x="146998" y="18126"/>
                  </a:lnTo>
                  <a:lnTo>
                    <a:pt x="191452" y="4617"/>
                  </a:lnTo>
                  <a:lnTo>
                    <a:pt x="238124" y="0"/>
                  </a:lnTo>
                  <a:lnTo>
                    <a:pt x="15763874" y="0"/>
                  </a:lnTo>
                  <a:lnTo>
                    <a:pt x="15810547" y="4617"/>
                  </a:lnTo>
                  <a:lnTo>
                    <a:pt x="15855000" y="18126"/>
                  </a:lnTo>
                  <a:lnTo>
                    <a:pt x="15895985" y="40007"/>
                  </a:lnTo>
                  <a:lnTo>
                    <a:pt x="15932253" y="69745"/>
                  </a:lnTo>
                  <a:lnTo>
                    <a:pt x="15961991" y="106013"/>
                  </a:lnTo>
                  <a:lnTo>
                    <a:pt x="15983872" y="146998"/>
                  </a:lnTo>
                  <a:lnTo>
                    <a:pt x="15997381" y="191452"/>
                  </a:lnTo>
                  <a:lnTo>
                    <a:pt x="16001999" y="238124"/>
                  </a:lnTo>
                  <a:lnTo>
                    <a:pt x="16001999" y="8143874"/>
                  </a:lnTo>
                  <a:lnTo>
                    <a:pt x="15997381" y="8190547"/>
                  </a:lnTo>
                  <a:lnTo>
                    <a:pt x="15983872" y="8235001"/>
                  </a:lnTo>
                  <a:lnTo>
                    <a:pt x="15961991" y="8275986"/>
                  </a:lnTo>
                  <a:lnTo>
                    <a:pt x="15932253" y="8312254"/>
                  </a:lnTo>
                  <a:lnTo>
                    <a:pt x="15895985" y="8341991"/>
                  </a:lnTo>
                  <a:lnTo>
                    <a:pt x="15855000" y="8363873"/>
                  </a:lnTo>
                  <a:lnTo>
                    <a:pt x="15810547" y="8377381"/>
                  </a:lnTo>
                  <a:lnTo>
                    <a:pt x="15763874" y="8381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21095" y="590266"/>
              <a:ext cx="15881985" cy="1513840"/>
            </a:xfrm>
            <a:custGeom>
              <a:avLst/>
              <a:gdLst/>
              <a:ahLst/>
              <a:cxnLst/>
              <a:rect l="l" t="t" r="r" b="b"/>
              <a:pathLst>
                <a:path w="15881985" h="1513839">
                  <a:moveTo>
                    <a:pt x="15643710" y="1513655"/>
                  </a:moveTo>
                  <a:lnTo>
                    <a:pt x="238125" y="1513655"/>
                  </a:lnTo>
                  <a:lnTo>
                    <a:pt x="190134" y="1508817"/>
                  </a:lnTo>
                  <a:lnTo>
                    <a:pt x="145436" y="1494942"/>
                  </a:lnTo>
                  <a:lnTo>
                    <a:pt x="104987" y="1472987"/>
                  </a:lnTo>
                  <a:lnTo>
                    <a:pt x="69745" y="1443910"/>
                  </a:lnTo>
                  <a:lnTo>
                    <a:pt x="40668" y="1408668"/>
                  </a:lnTo>
                  <a:lnTo>
                    <a:pt x="18713" y="1368219"/>
                  </a:lnTo>
                  <a:lnTo>
                    <a:pt x="4837" y="1323520"/>
                  </a:lnTo>
                  <a:lnTo>
                    <a:pt x="0" y="1275530"/>
                  </a:lnTo>
                  <a:lnTo>
                    <a:pt x="0" y="238125"/>
                  </a:lnTo>
                  <a:lnTo>
                    <a:pt x="4837" y="190134"/>
                  </a:lnTo>
                  <a:lnTo>
                    <a:pt x="18713" y="145436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8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5" y="0"/>
                  </a:lnTo>
                  <a:lnTo>
                    <a:pt x="15643710" y="0"/>
                  </a:lnTo>
                  <a:lnTo>
                    <a:pt x="15691700" y="4837"/>
                  </a:lnTo>
                  <a:lnTo>
                    <a:pt x="15736399" y="18713"/>
                  </a:lnTo>
                  <a:lnTo>
                    <a:pt x="15776848" y="40668"/>
                  </a:lnTo>
                  <a:lnTo>
                    <a:pt x="15812090" y="69745"/>
                  </a:lnTo>
                  <a:lnTo>
                    <a:pt x="15841167" y="104987"/>
                  </a:lnTo>
                  <a:lnTo>
                    <a:pt x="15863122" y="145436"/>
                  </a:lnTo>
                  <a:lnTo>
                    <a:pt x="15876997" y="190134"/>
                  </a:lnTo>
                  <a:lnTo>
                    <a:pt x="15881554" y="235339"/>
                  </a:lnTo>
                  <a:lnTo>
                    <a:pt x="15881554" y="1278315"/>
                  </a:lnTo>
                  <a:lnTo>
                    <a:pt x="15876997" y="1323520"/>
                  </a:lnTo>
                  <a:lnTo>
                    <a:pt x="15863122" y="1368219"/>
                  </a:lnTo>
                  <a:lnTo>
                    <a:pt x="15841167" y="1408668"/>
                  </a:lnTo>
                  <a:lnTo>
                    <a:pt x="15812090" y="1443910"/>
                  </a:lnTo>
                  <a:lnTo>
                    <a:pt x="15776848" y="1472987"/>
                  </a:lnTo>
                  <a:lnTo>
                    <a:pt x="15736399" y="1494942"/>
                  </a:lnTo>
                  <a:lnTo>
                    <a:pt x="15691700" y="1508817"/>
                  </a:lnTo>
                  <a:lnTo>
                    <a:pt x="15643710" y="1513655"/>
                  </a:lnTo>
                  <a:close/>
                </a:path>
              </a:pathLst>
            </a:custGeom>
            <a:solidFill>
              <a:srgbClr val="F1C7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500" rIns="0" bIns="0" rtlCol="0">
            <a:spAutoFit/>
          </a:bodyPr>
          <a:lstStyle/>
          <a:p>
            <a:pPr marL="5218430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Datasets</a:t>
            </a:r>
            <a:r>
              <a:rPr spc="-1150" dirty="0"/>
              <a:t> </a:t>
            </a:r>
            <a:r>
              <a:rPr spc="-700" dirty="0"/>
              <a:t>Used:</a:t>
            </a:r>
          </a:p>
        </p:txBody>
      </p:sp>
      <p:sp>
        <p:nvSpPr>
          <p:cNvPr id="7" name="object 7"/>
          <p:cNvSpPr/>
          <p:nvPr/>
        </p:nvSpPr>
        <p:spPr>
          <a:xfrm>
            <a:off x="3491105" y="2490682"/>
            <a:ext cx="10848975" cy="1478915"/>
          </a:xfrm>
          <a:custGeom>
            <a:avLst/>
            <a:gdLst/>
            <a:ahLst/>
            <a:cxnLst/>
            <a:rect l="l" t="t" r="r" b="b"/>
            <a:pathLst>
              <a:path w="10848975" h="1478914">
                <a:moveTo>
                  <a:pt x="10610462" y="1478855"/>
                </a:moveTo>
                <a:lnTo>
                  <a:pt x="238124" y="1478855"/>
                </a:lnTo>
                <a:lnTo>
                  <a:pt x="191452" y="1474237"/>
                </a:lnTo>
                <a:lnTo>
                  <a:pt x="146998" y="1460729"/>
                </a:lnTo>
                <a:lnTo>
                  <a:pt x="106013" y="1438847"/>
                </a:lnTo>
                <a:lnTo>
                  <a:pt x="69745" y="1409109"/>
                </a:lnTo>
                <a:lnTo>
                  <a:pt x="40007" y="1372842"/>
                </a:lnTo>
                <a:lnTo>
                  <a:pt x="18126" y="1331856"/>
                </a:lnTo>
                <a:lnTo>
                  <a:pt x="4617" y="1287403"/>
                </a:lnTo>
                <a:lnTo>
                  <a:pt x="0" y="1240730"/>
                </a:lnTo>
                <a:lnTo>
                  <a:pt x="0" y="238124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4" y="0"/>
                </a:lnTo>
                <a:lnTo>
                  <a:pt x="10610462" y="0"/>
                </a:lnTo>
                <a:lnTo>
                  <a:pt x="10657135" y="4617"/>
                </a:lnTo>
                <a:lnTo>
                  <a:pt x="10701588" y="18126"/>
                </a:lnTo>
                <a:lnTo>
                  <a:pt x="10742574" y="40007"/>
                </a:lnTo>
                <a:lnTo>
                  <a:pt x="10778842" y="69745"/>
                </a:lnTo>
                <a:lnTo>
                  <a:pt x="10808579" y="106013"/>
                </a:lnTo>
                <a:lnTo>
                  <a:pt x="10830461" y="146998"/>
                </a:lnTo>
                <a:lnTo>
                  <a:pt x="10843969" y="191452"/>
                </a:lnTo>
                <a:lnTo>
                  <a:pt x="10848587" y="238124"/>
                </a:lnTo>
                <a:lnTo>
                  <a:pt x="10848587" y="1240730"/>
                </a:lnTo>
                <a:lnTo>
                  <a:pt x="10843969" y="1287403"/>
                </a:lnTo>
                <a:lnTo>
                  <a:pt x="10830461" y="1331856"/>
                </a:lnTo>
                <a:lnTo>
                  <a:pt x="10808579" y="1372842"/>
                </a:lnTo>
                <a:lnTo>
                  <a:pt x="10778842" y="1409109"/>
                </a:lnTo>
                <a:lnTo>
                  <a:pt x="10742574" y="1438847"/>
                </a:lnTo>
                <a:lnTo>
                  <a:pt x="10701588" y="1460729"/>
                </a:lnTo>
                <a:lnTo>
                  <a:pt x="10657135" y="1474237"/>
                </a:lnTo>
                <a:lnTo>
                  <a:pt x="10610462" y="1478855"/>
                </a:lnTo>
                <a:close/>
              </a:path>
            </a:pathLst>
          </a:custGeom>
          <a:solidFill>
            <a:srgbClr val="C7CC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94678" y="2704030"/>
            <a:ext cx="10041255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7375" marR="5080" indent="-575310">
              <a:lnSpc>
                <a:spcPct val="107800"/>
              </a:lnSpc>
              <a:spcBef>
                <a:spcPts val="95"/>
              </a:spcBef>
            </a:pPr>
            <a:r>
              <a:rPr sz="2900" spc="-260" dirty="0">
                <a:latin typeface="Trebuchet MS"/>
                <a:cs typeface="Trebuchet MS"/>
              </a:rPr>
              <a:t>1.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spc="120" dirty="0">
                <a:latin typeface="Trebuchet MS"/>
                <a:cs typeface="Trebuchet MS"/>
              </a:rPr>
              <a:t>The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“Detect.csv”</a:t>
            </a:r>
            <a:r>
              <a:rPr sz="2900" spc="-55" dirty="0">
                <a:latin typeface="Trebuchet MS"/>
                <a:cs typeface="Trebuchet MS"/>
              </a:rPr>
              <a:t> </a:t>
            </a:r>
            <a:r>
              <a:rPr sz="2900" spc="80" dirty="0">
                <a:latin typeface="Trebuchet MS"/>
                <a:cs typeface="Trebuchet MS"/>
              </a:rPr>
              <a:t>dataset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spc="85" dirty="0">
                <a:latin typeface="Trebuchet MS"/>
                <a:cs typeface="Trebuchet MS"/>
              </a:rPr>
              <a:t>contains</a:t>
            </a:r>
            <a:r>
              <a:rPr sz="2900" spc="-55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the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line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spc="110" dirty="0">
                <a:latin typeface="Trebuchet MS"/>
                <a:cs typeface="Trebuchet MS"/>
              </a:rPr>
              <a:t>voltages</a:t>
            </a:r>
            <a:r>
              <a:rPr sz="2900" spc="-55" dirty="0">
                <a:latin typeface="Trebuchet MS"/>
                <a:cs typeface="Trebuchet MS"/>
              </a:rPr>
              <a:t> </a:t>
            </a:r>
            <a:r>
              <a:rPr sz="2900" spc="95" dirty="0">
                <a:latin typeface="Trebuchet MS"/>
                <a:cs typeface="Trebuchet MS"/>
              </a:rPr>
              <a:t>and </a:t>
            </a:r>
            <a:r>
              <a:rPr sz="2900" dirty="0">
                <a:latin typeface="Trebuchet MS"/>
                <a:cs typeface="Trebuchet MS"/>
              </a:rPr>
              <a:t>current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100" dirty="0">
                <a:latin typeface="Trebuchet MS"/>
                <a:cs typeface="Trebuchet MS"/>
              </a:rPr>
              <a:t>values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for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fault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detection: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Either</a:t>
            </a:r>
            <a:r>
              <a:rPr sz="2900" spc="10" dirty="0">
                <a:latin typeface="Trebuchet MS"/>
                <a:cs typeface="Trebuchet MS"/>
              </a:rPr>
              <a:t> </a:t>
            </a:r>
            <a:r>
              <a:rPr sz="2900" spc="229" dirty="0">
                <a:latin typeface="Trebuchet MS"/>
                <a:cs typeface="Trebuchet MS"/>
              </a:rPr>
              <a:t>Yes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70" dirty="0">
                <a:latin typeface="Trebuchet MS"/>
                <a:cs typeface="Trebuchet MS"/>
              </a:rPr>
              <a:t>or</a:t>
            </a:r>
            <a:r>
              <a:rPr sz="2900" spc="5" dirty="0">
                <a:latin typeface="Trebuchet MS"/>
                <a:cs typeface="Trebuchet MS"/>
              </a:rPr>
              <a:t> </a:t>
            </a:r>
            <a:r>
              <a:rPr sz="2900" spc="50" dirty="0">
                <a:latin typeface="Trebuchet MS"/>
                <a:cs typeface="Trebuchet MS"/>
              </a:rPr>
              <a:t>No!</a:t>
            </a:r>
            <a:endParaRPr sz="29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4087" y="380717"/>
            <a:ext cx="16350615" cy="7936230"/>
            <a:chOff x="394087" y="380717"/>
            <a:chExt cx="16350615" cy="793623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3665" y="4640199"/>
              <a:ext cx="11020424" cy="36766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4087" y="380717"/>
              <a:ext cx="1932939" cy="1932939"/>
            </a:xfrm>
            <a:custGeom>
              <a:avLst/>
              <a:gdLst/>
              <a:ahLst/>
              <a:cxnLst/>
              <a:rect l="l" t="t" r="r" b="b"/>
              <a:pathLst>
                <a:path w="1932939" h="1932939">
                  <a:moveTo>
                    <a:pt x="966377" y="1932755"/>
                  </a:moveTo>
                  <a:lnTo>
                    <a:pt x="918145" y="1931572"/>
                  </a:lnTo>
                  <a:lnTo>
                    <a:pt x="870525" y="1928061"/>
                  </a:lnTo>
                  <a:lnTo>
                    <a:pt x="823573" y="1922277"/>
                  </a:lnTo>
                  <a:lnTo>
                    <a:pt x="777343" y="1914275"/>
                  </a:lnTo>
                  <a:lnTo>
                    <a:pt x="731892" y="1904110"/>
                  </a:lnTo>
                  <a:lnTo>
                    <a:pt x="687274" y="1891839"/>
                  </a:lnTo>
                  <a:lnTo>
                    <a:pt x="643546" y="1877516"/>
                  </a:lnTo>
                  <a:lnTo>
                    <a:pt x="600761" y="1861197"/>
                  </a:lnTo>
                  <a:lnTo>
                    <a:pt x="558977" y="1842937"/>
                  </a:lnTo>
                  <a:lnTo>
                    <a:pt x="518247" y="1822791"/>
                  </a:lnTo>
                  <a:lnTo>
                    <a:pt x="478628" y="1800816"/>
                  </a:lnTo>
                  <a:lnTo>
                    <a:pt x="440174" y="1777065"/>
                  </a:lnTo>
                  <a:lnTo>
                    <a:pt x="402942" y="1751595"/>
                  </a:lnTo>
                  <a:lnTo>
                    <a:pt x="366986" y="1724461"/>
                  </a:lnTo>
                  <a:lnTo>
                    <a:pt x="332362" y="1695718"/>
                  </a:lnTo>
                  <a:lnTo>
                    <a:pt x="299126" y="1665422"/>
                  </a:lnTo>
                  <a:lnTo>
                    <a:pt x="267332" y="1633628"/>
                  </a:lnTo>
                  <a:lnTo>
                    <a:pt x="237036" y="1600392"/>
                  </a:lnTo>
                  <a:lnTo>
                    <a:pt x="208293" y="1565768"/>
                  </a:lnTo>
                  <a:lnTo>
                    <a:pt x="181159" y="1529812"/>
                  </a:lnTo>
                  <a:lnTo>
                    <a:pt x="155689" y="1492580"/>
                  </a:lnTo>
                  <a:lnTo>
                    <a:pt x="131938" y="1454126"/>
                  </a:lnTo>
                  <a:lnTo>
                    <a:pt x="109963" y="1414507"/>
                  </a:lnTo>
                  <a:lnTo>
                    <a:pt x="89817" y="1373777"/>
                  </a:lnTo>
                  <a:lnTo>
                    <a:pt x="71557" y="1331993"/>
                  </a:lnTo>
                  <a:lnTo>
                    <a:pt x="55238" y="1289208"/>
                  </a:lnTo>
                  <a:lnTo>
                    <a:pt x="40915" y="1245480"/>
                  </a:lnTo>
                  <a:lnTo>
                    <a:pt x="28644" y="1200862"/>
                  </a:lnTo>
                  <a:lnTo>
                    <a:pt x="18479" y="1155411"/>
                  </a:lnTo>
                  <a:lnTo>
                    <a:pt x="10478" y="1109181"/>
                  </a:lnTo>
                  <a:lnTo>
                    <a:pt x="4693" y="1062229"/>
                  </a:lnTo>
                  <a:lnTo>
                    <a:pt x="1182" y="1014609"/>
                  </a:lnTo>
                  <a:lnTo>
                    <a:pt x="0" y="966377"/>
                  </a:lnTo>
                  <a:lnTo>
                    <a:pt x="1182" y="918145"/>
                  </a:lnTo>
                  <a:lnTo>
                    <a:pt x="4693" y="870525"/>
                  </a:lnTo>
                  <a:lnTo>
                    <a:pt x="10478" y="823573"/>
                  </a:lnTo>
                  <a:lnTo>
                    <a:pt x="18479" y="777343"/>
                  </a:lnTo>
                  <a:lnTo>
                    <a:pt x="28644" y="731892"/>
                  </a:lnTo>
                  <a:lnTo>
                    <a:pt x="40915" y="687274"/>
                  </a:lnTo>
                  <a:lnTo>
                    <a:pt x="55238" y="643546"/>
                  </a:lnTo>
                  <a:lnTo>
                    <a:pt x="71557" y="600761"/>
                  </a:lnTo>
                  <a:lnTo>
                    <a:pt x="89817" y="558977"/>
                  </a:lnTo>
                  <a:lnTo>
                    <a:pt x="109963" y="518247"/>
                  </a:lnTo>
                  <a:lnTo>
                    <a:pt x="131938" y="478628"/>
                  </a:lnTo>
                  <a:lnTo>
                    <a:pt x="155689" y="440174"/>
                  </a:lnTo>
                  <a:lnTo>
                    <a:pt x="181159" y="402942"/>
                  </a:lnTo>
                  <a:lnTo>
                    <a:pt x="208293" y="366986"/>
                  </a:lnTo>
                  <a:lnTo>
                    <a:pt x="237036" y="332362"/>
                  </a:lnTo>
                  <a:lnTo>
                    <a:pt x="267332" y="299126"/>
                  </a:lnTo>
                  <a:lnTo>
                    <a:pt x="299126" y="267332"/>
                  </a:lnTo>
                  <a:lnTo>
                    <a:pt x="332362" y="237036"/>
                  </a:lnTo>
                  <a:lnTo>
                    <a:pt x="366986" y="208293"/>
                  </a:lnTo>
                  <a:lnTo>
                    <a:pt x="402942" y="181159"/>
                  </a:lnTo>
                  <a:lnTo>
                    <a:pt x="440174" y="155689"/>
                  </a:lnTo>
                  <a:lnTo>
                    <a:pt x="478628" y="131938"/>
                  </a:lnTo>
                  <a:lnTo>
                    <a:pt x="518247" y="109963"/>
                  </a:lnTo>
                  <a:lnTo>
                    <a:pt x="558977" y="89817"/>
                  </a:lnTo>
                  <a:lnTo>
                    <a:pt x="600761" y="71557"/>
                  </a:lnTo>
                  <a:lnTo>
                    <a:pt x="643546" y="55238"/>
                  </a:lnTo>
                  <a:lnTo>
                    <a:pt x="687274" y="40915"/>
                  </a:lnTo>
                  <a:lnTo>
                    <a:pt x="731892" y="28644"/>
                  </a:lnTo>
                  <a:lnTo>
                    <a:pt x="777343" y="18479"/>
                  </a:lnTo>
                  <a:lnTo>
                    <a:pt x="823573" y="10478"/>
                  </a:lnTo>
                  <a:lnTo>
                    <a:pt x="870525" y="4693"/>
                  </a:lnTo>
                  <a:lnTo>
                    <a:pt x="918145" y="1182"/>
                  </a:lnTo>
                  <a:lnTo>
                    <a:pt x="966377" y="0"/>
                  </a:lnTo>
                  <a:lnTo>
                    <a:pt x="1014609" y="1182"/>
                  </a:lnTo>
                  <a:lnTo>
                    <a:pt x="1062229" y="4693"/>
                  </a:lnTo>
                  <a:lnTo>
                    <a:pt x="1109181" y="10478"/>
                  </a:lnTo>
                  <a:lnTo>
                    <a:pt x="1155411" y="18479"/>
                  </a:lnTo>
                  <a:lnTo>
                    <a:pt x="1200862" y="28644"/>
                  </a:lnTo>
                  <a:lnTo>
                    <a:pt x="1245480" y="40915"/>
                  </a:lnTo>
                  <a:lnTo>
                    <a:pt x="1289208" y="55238"/>
                  </a:lnTo>
                  <a:lnTo>
                    <a:pt x="1331993" y="71557"/>
                  </a:lnTo>
                  <a:lnTo>
                    <a:pt x="1373777" y="89817"/>
                  </a:lnTo>
                  <a:lnTo>
                    <a:pt x="1414507" y="109963"/>
                  </a:lnTo>
                  <a:lnTo>
                    <a:pt x="1454126" y="131938"/>
                  </a:lnTo>
                  <a:lnTo>
                    <a:pt x="1492580" y="155689"/>
                  </a:lnTo>
                  <a:lnTo>
                    <a:pt x="1529812" y="181159"/>
                  </a:lnTo>
                  <a:lnTo>
                    <a:pt x="1565768" y="208293"/>
                  </a:lnTo>
                  <a:lnTo>
                    <a:pt x="1600392" y="237036"/>
                  </a:lnTo>
                  <a:lnTo>
                    <a:pt x="1633628" y="267332"/>
                  </a:lnTo>
                  <a:lnTo>
                    <a:pt x="1665422" y="299126"/>
                  </a:lnTo>
                  <a:lnTo>
                    <a:pt x="1695719" y="332362"/>
                  </a:lnTo>
                  <a:lnTo>
                    <a:pt x="1724461" y="366986"/>
                  </a:lnTo>
                  <a:lnTo>
                    <a:pt x="1751595" y="402942"/>
                  </a:lnTo>
                  <a:lnTo>
                    <a:pt x="1777065" y="440174"/>
                  </a:lnTo>
                  <a:lnTo>
                    <a:pt x="1800816" y="478628"/>
                  </a:lnTo>
                  <a:lnTo>
                    <a:pt x="1822791" y="518247"/>
                  </a:lnTo>
                  <a:lnTo>
                    <a:pt x="1842937" y="558977"/>
                  </a:lnTo>
                  <a:lnTo>
                    <a:pt x="1861197" y="600761"/>
                  </a:lnTo>
                  <a:lnTo>
                    <a:pt x="1877516" y="643546"/>
                  </a:lnTo>
                  <a:lnTo>
                    <a:pt x="1891839" y="687274"/>
                  </a:lnTo>
                  <a:lnTo>
                    <a:pt x="1904110" y="731892"/>
                  </a:lnTo>
                  <a:lnTo>
                    <a:pt x="1914275" y="777343"/>
                  </a:lnTo>
                  <a:lnTo>
                    <a:pt x="1922277" y="823573"/>
                  </a:lnTo>
                  <a:lnTo>
                    <a:pt x="1928061" y="870525"/>
                  </a:lnTo>
                  <a:lnTo>
                    <a:pt x="1931572" y="918145"/>
                  </a:lnTo>
                  <a:lnTo>
                    <a:pt x="1932755" y="966377"/>
                  </a:lnTo>
                  <a:lnTo>
                    <a:pt x="1931572" y="1014609"/>
                  </a:lnTo>
                  <a:lnTo>
                    <a:pt x="1928061" y="1062229"/>
                  </a:lnTo>
                  <a:lnTo>
                    <a:pt x="1922277" y="1109181"/>
                  </a:lnTo>
                  <a:lnTo>
                    <a:pt x="1914275" y="1155411"/>
                  </a:lnTo>
                  <a:lnTo>
                    <a:pt x="1904110" y="1200862"/>
                  </a:lnTo>
                  <a:lnTo>
                    <a:pt x="1891839" y="1245480"/>
                  </a:lnTo>
                  <a:lnTo>
                    <a:pt x="1877516" y="1289208"/>
                  </a:lnTo>
                  <a:lnTo>
                    <a:pt x="1861197" y="1331993"/>
                  </a:lnTo>
                  <a:lnTo>
                    <a:pt x="1842937" y="1373777"/>
                  </a:lnTo>
                  <a:lnTo>
                    <a:pt x="1822791" y="1414507"/>
                  </a:lnTo>
                  <a:lnTo>
                    <a:pt x="1800816" y="1454126"/>
                  </a:lnTo>
                  <a:lnTo>
                    <a:pt x="1777065" y="1492580"/>
                  </a:lnTo>
                  <a:lnTo>
                    <a:pt x="1751595" y="1529812"/>
                  </a:lnTo>
                  <a:lnTo>
                    <a:pt x="1724461" y="1565768"/>
                  </a:lnTo>
                  <a:lnTo>
                    <a:pt x="1695719" y="1600392"/>
                  </a:lnTo>
                  <a:lnTo>
                    <a:pt x="1665422" y="1633628"/>
                  </a:lnTo>
                  <a:lnTo>
                    <a:pt x="1633628" y="1665422"/>
                  </a:lnTo>
                  <a:lnTo>
                    <a:pt x="1600392" y="1695718"/>
                  </a:lnTo>
                  <a:lnTo>
                    <a:pt x="1565768" y="1724461"/>
                  </a:lnTo>
                  <a:lnTo>
                    <a:pt x="1529812" y="1751595"/>
                  </a:lnTo>
                  <a:lnTo>
                    <a:pt x="1492580" y="1777065"/>
                  </a:lnTo>
                  <a:lnTo>
                    <a:pt x="1454126" y="1800816"/>
                  </a:lnTo>
                  <a:lnTo>
                    <a:pt x="1414507" y="1822791"/>
                  </a:lnTo>
                  <a:lnTo>
                    <a:pt x="1373777" y="1842937"/>
                  </a:lnTo>
                  <a:lnTo>
                    <a:pt x="1331993" y="1861197"/>
                  </a:lnTo>
                  <a:lnTo>
                    <a:pt x="1289208" y="1877516"/>
                  </a:lnTo>
                  <a:lnTo>
                    <a:pt x="1245480" y="1891839"/>
                  </a:lnTo>
                  <a:lnTo>
                    <a:pt x="1200862" y="1904110"/>
                  </a:lnTo>
                  <a:lnTo>
                    <a:pt x="1155411" y="1914275"/>
                  </a:lnTo>
                  <a:lnTo>
                    <a:pt x="1109181" y="1922277"/>
                  </a:lnTo>
                  <a:lnTo>
                    <a:pt x="1062229" y="1928061"/>
                  </a:lnTo>
                  <a:lnTo>
                    <a:pt x="1014609" y="1931572"/>
                  </a:lnTo>
                  <a:lnTo>
                    <a:pt x="966377" y="1932755"/>
                  </a:lnTo>
                  <a:close/>
                </a:path>
              </a:pathLst>
            </a:custGeom>
            <a:solidFill>
              <a:srgbClr val="406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995" y="719793"/>
              <a:ext cx="1704974" cy="12572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39736" y="4644055"/>
              <a:ext cx="2310765" cy="3671570"/>
            </a:xfrm>
            <a:custGeom>
              <a:avLst/>
              <a:gdLst/>
              <a:ahLst/>
              <a:cxnLst/>
              <a:rect l="l" t="t" r="r" b="b"/>
              <a:pathLst>
                <a:path w="2310765" h="3671570">
                  <a:moveTo>
                    <a:pt x="482604" y="3671378"/>
                  </a:moveTo>
                  <a:lnTo>
                    <a:pt x="433802" y="3670939"/>
                  </a:lnTo>
                  <a:lnTo>
                    <a:pt x="385028" y="3669202"/>
                  </a:lnTo>
                  <a:lnTo>
                    <a:pt x="336317" y="3666169"/>
                  </a:lnTo>
                  <a:lnTo>
                    <a:pt x="287705" y="3661843"/>
                  </a:lnTo>
                  <a:lnTo>
                    <a:pt x="239224" y="3656226"/>
                  </a:lnTo>
                  <a:lnTo>
                    <a:pt x="190910" y="3649322"/>
                  </a:lnTo>
                  <a:lnTo>
                    <a:pt x="142797" y="3641136"/>
                  </a:lnTo>
                  <a:lnTo>
                    <a:pt x="94918" y="3631673"/>
                  </a:lnTo>
                  <a:lnTo>
                    <a:pt x="47308" y="3620942"/>
                  </a:lnTo>
                  <a:lnTo>
                    <a:pt x="0" y="3608948"/>
                  </a:lnTo>
                  <a:lnTo>
                    <a:pt x="474726" y="1835697"/>
                  </a:lnTo>
                  <a:lnTo>
                    <a:pt x="474726" y="0"/>
                  </a:lnTo>
                  <a:lnTo>
                    <a:pt x="523527" y="648"/>
                  </a:lnTo>
                  <a:lnTo>
                    <a:pt x="572293" y="2594"/>
                  </a:lnTo>
                  <a:lnTo>
                    <a:pt x="620990" y="5836"/>
                  </a:lnTo>
                  <a:lnTo>
                    <a:pt x="669584" y="10371"/>
                  </a:lnTo>
                  <a:lnTo>
                    <a:pt x="718040" y="16196"/>
                  </a:lnTo>
                  <a:lnTo>
                    <a:pt x="766323" y="23307"/>
                  </a:lnTo>
                  <a:lnTo>
                    <a:pt x="814401" y="31700"/>
                  </a:lnTo>
                  <a:lnTo>
                    <a:pt x="862239" y="41367"/>
                  </a:lnTo>
                  <a:lnTo>
                    <a:pt x="909803" y="52303"/>
                  </a:lnTo>
                  <a:lnTo>
                    <a:pt x="957059" y="64500"/>
                  </a:lnTo>
                  <a:lnTo>
                    <a:pt x="1003975" y="77948"/>
                  </a:lnTo>
                  <a:lnTo>
                    <a:pt x="1050516" y="92639"/>
                  </a:lnTo>
                  <a:lnTo>
                    <a:pt x="1096650" y="108562"/>
                  </a:lnTo>
                  <a:lnTo>
                    <a:pt x="1142345" y="125705"/>
                  </a:lnTo>
                  <a:lnTo>
                    <a:pt x="1187567" y="144058"/>
                  </a:lnTo>
                  <a:lnTo>
                    <a:pt x="1232286" y="163606"/>
                  </a:lnTo>
                  <a:lnTo>
                    <a:pt x="1276470" y="184336"/>
                  </a:lnTo>
                  <a:lnTo>
                    <a:pt x="1320086" y="206233"/>
                  </a:lnTo>
                  <a:lnTo>
                    <a:pt x="1363106" y="229282"/>
                  </a:lnTo>
                  <a:lnTo>
                    <a:pt x="1405497" y="253467"/>
                  </a:lnTo>
                  <a:lnTo>
                    <a:pt x="1447230" y="278770"/>
                  </a:lnTo>
                  <a:lnTo>
                    <a:pt x="1488276" y="305173"/>
                  </a:lnTo>
                  <a:lnTo>
                    <a:pt x="1528606" y="332659"/>
                  </a:lnTo>
                  <a:lnTo>
                    <a:pt x="1568190" y="361206"/>
                  </a:lnTo>
                  <a:lnTo>
                    <a:pt x="1607002" y="390796"/>
                  </a:lnTo>
                  <a:lnTo>
                    <a:pt x="1645013" y="421407"/>
                  </a:lnTo>
                  <a:lnTo>
                    <a:pt x="1682197" y="453018"/>
                  </a:lnTo>
                  <a:lnTo>
                    <a:pt x="1718528" y="485607"/>
                  </a:lnTo>
                  <a:lnTo>
                    <a:pt x="1753979" y="519149"/>
                  </a:lnTo>
                  <a:lnTo>
                    <a:pt x="1788527" y="553622"/>
                  </a:lnTo>
                  <a:lnTo>
                    <a:pt x="1822145" y="589002"/>
                  </a:lnTo>
                  <a:lnTo>
                    <a:pt x="1854811" y="625262"/>
                  </a:lnTo>
                  <a:lnTo>
                    <a:pt x="1886502" y="662378"/>
                  </a:lnTo>
                  <a:lnTo>
                    <a:pt x="1917194" y="700324"/>
                  </a:lnTo>
                  <a:lnTo>
                    <a:pt x="1946868" y="739072"/>
                  </a:lnTo>
                  <a:lnTo>
                    <a:pt x="1975500" y="778595"/>
                  </a:lnTo>
                  <a:lnTo>
                    <a:pt x="2003072" y="818866"/>
                  </a:lnTo>
                  <a:lnTo>
                    <a:pt x="2029564" y="859855"/>
                  </a:lnTo>
                  <a:lnTo>
                    <a:pt x="2054956" y="901534"/>
                  </a:lnTo>
                  <a:lnTo>
                    <a:pt x="2079231" y="943873"/>
                  </a:lnTo>
                  <a:lnTo>
                    <a:pt x="2102373" y="986843"/>
                  </a:lnTo>
                  <a:lnTo>
                    <a:pt x="2124364" y="1030412"/>
                  </a:lnTo>
                  <a:lnTo>
                    <a:pt x="2145188" y="1074551"/>
                  </a:lnTo>
                  <a:lnTo>
                    <a:pt x="2164832" y="1119228"/>
                  </a:lnTo>
                  <a:lnTo>
                    <a:pt x="2183282" y="1164411"/>
                  </a:lnTo>
                  <a:lnTo>
                    <a:pt x="2200524" y="1210069"/>
                  </a:lnTo>
                  <a:lnTo>
                    <a:pt x="2216546" y="1256169"/>
                  </a:lnTo>
                  <a:lnTo>
                    <a:pt x="2231336" y="1302679"/>
                  </a:lnTo>
                  <a:lnTo>
                    <a:pt x="2244885" y="1349565"/>
                  </a:lnTo>
                  <a:lnTo>
                    <a:pt x="2257183" y="1396795"/>
                  </a:lnTo>
                  <a:lnTo>
                    <a:pt x="2268221" y="1444335"/>
                  </a:lnTo>
                  <a:lnTo>
                    <a:pt x="2277991" y="1492152"/>
                  </a:lnTo>
                  <a:lnTo>
                    <a:pt x="2286487" y="1540212"/>
                  </a:lnTo>
                  <a:lnTo>
                    <a:pt x="2293702" y="1588480"/>
                  </a:lnTo>
                  <a:lnTo>
                    <a:pt x="2299631" y="1636924"/>
                  </a:lnTo>
                  <a:lnTo>
                    <a:pt x="2304270" y="1685507"/>
                  </a:lnTo>
                  <a:lnTo>
                    <a:pt x="2307616" y="1734197"/>
                  </a:lnTo>
                  <a:lnTo>
                    <a:pt x="2309667" y="1782959"/>
                  </a:lnTo>
                  <a:lnTo>
                    <a:pt x="2310420" y="1831758"/>
                  </a:lnTo>
                  <a:lnTo>
                    <a:pt x="2310310" y="1856159"/>
                  </a:lnTo>
                  <a:lnTo>
                    <a:pt x="2309117" y="1904953"/>
                  </a:lnTo>
                  <a:lnTo>
                    <a:pt x="2306628" y="1953690"/>
                  </a:lnTo>
                  <a:lnTo>
                    <a:pt x="2302844" y="2002352"/>
                  </a:lnTo>
                  <a:lnTo>
                    <a:pt x="2297768" y="2050888"/>
                  </a:lnTo>
                  <a:lnTo>
                    <a:pt x="2291402" y="2099280"/>
                  </a:lnTo>
                  <a:lnTo>
                    <a:pt x="2283754" y="2147478"/>
                  </a:lnTo>
                  <a:lnTo>
                    <a:pt x="2274825" y="2195463"/>
                  </a:lnTo>
                  <a:lnTo>
                    <a:pt x="2264626" y="2243186"/>
                  </a:lnTo>
                  <a:lnTo>
                    <a:pt x="2253159" y="2290629"/>
                  </a:lnTo>
                  <a:lnTo>
                    <a:pt x="2240438" y="2337742"/>
                  </a:lnTo>
                  <a:lnTo>
                    <a:pt x="2226466" y="2384509"/>
                  </a:lnTo>
                  <a:lnTo>
                    <a:pt x="2211259" y="2430880"/>
                  </a:lnTo>
                  <a:lnTo>
                    <a:pt x="2194821" y="2476837"/>
                  </a:lnTo>
                  <a:lnTo>
                    <a:pt x="2177171" y="2522334"/>
                  </a:lnTo>
                  <a:lnTo>
                    <a:pt x="2158314" y="2567353"/>
                  </a:lnTo>
                  <a:lnTo>
                    <a:pt x="2138270" y="2611848"/>
                  </a:lnTo>
                  <a:lnTo>
                    <a:pt x="2117047" y="2655801"/>
                  </a:lnTo>
                  <a:lnTo>
                    <a:pt x="2094667" y="2699167"/>
                  </a:lnTo>
                  <a:lnTo>
                    <a:pt x="2071137" y="2741931"/>
                  </a:lnTo>
                  <a:lnTo>
                    <a:pt x="2046484" y="2784046"/>
                  </a:lnTo>
                  <a:lnTo>
                    <a:pt x="2020715" y="2825498"/>
                  </a:lnTo>
                  <a:lnTo>
                    <a:pt x="1993858" y="2866244"/>
                  </a:lnTo>
                  <a:lnTo>
                    <a:pt x="1965922" y="2906268"/>
                  </a:lnTo>
                  <a:lnTo>
                    <a:pt x="1936938" y="2945528"/>
                  </a:lnTo>
                  <a:lnTo>
                    <a:pt x="1906914" y="2984011"/>
                  </a:lnTo>
                  <a:lnTo>
                    <a:pt x="1875884" y="3021675"/>
                  </a:lnTo>
                  <a:lnTo>
                    <a:pt x="1843857" y="3058508"/>
                  </a:lnTo>
                  <a:lnTo>
                    <a:pt x="1810869" y="3094470"/>
                  </a:lnTo>
                  <a:lnTo>
                    <a:pt x="1776930" y="3129548"/>
                  </a:lnTo>
                  <a:lnTo>
                    <a:pt x="1742077" y="3163706"/>
                  </a:lnTo>
                  <a:lnTo>
                    <a:pt x="1706322" y="3196931"/>
                  </a:lnTo>
                  <a:lnTo>
                    <a:pt x="1669703" y="3229188"/>
                  </a:lnTo>
                  <a:lnTo>
                    <a:pt x="1632233" y="3260466"/>
                  </a:lnTo>
                  <a:lnTo>
                    <a:pt x="1593951" y="3290731"/>
                  </a:lnTo>
                  <a:lnTo>
                    <a:pt x="1554871" y="3319973"/>
                  </a:lnTo>
                  <a:lnTo>
                    <a:pt x="1515034" y="3348161"/>
                  </a:lnTo>
                  <a:lnTo>
                    <a:pt x="1474455" y="3375284"/>
                  </a:lnTo>
                  <a:lnTo>
                    <a:pt x="1433177" y="3401315"/>
                  </a:lnTo>
                  <a:lnTo>
                    <a:pt x="1391214" y="3426243"/>
                  </a:lnTo>
                  <a:lnTo>
                    <a:pt x="1348611" y="3450043"/>
                  </a:lnTo>
                  <a:lnTo>
                    <a:pt x="1305382" y="3472706"/>
                  </a:lnTo>
                  <a:lnTo>
                    <a:pt x="1261574" y="3494208"/>
                  </a:lnTo>
                  <a:lnTo>
                    <a:pt x="1217201" y="3514541"/>
                  </a:lnTo>
                  <a:lnTo>
                    <a:pt x="1172312" y="3533684"/>
                  </a:lnTo>
                  <a:lnTo>
                    <a:pt x="1126922" y="3551630"/>
                  </a:lnTo>
                  <a:lnTo>
                    <a:pt x="1081079" y="3568361"/>
                  </a:lnTo>
                  <a:lnTo>
                    <a:pt x="1034799" y="3583869"/>
                  </a:lnTo>
                  <a:lnTo>
                    <a:pt x="988132" y="3598139"/>
                  </a:lnTo>
                  <a:lnTo>
                    <a:pt x="941093" y="3611166"/>
                  </a:lnTo>
                  <a:lnTo>
                    <a:pt x="893733" y="3622935"/>
                  </a:lnTo>
                  <a:lnTo>
                    <a:pt x="846069" y="3633443"/>
                  </a:lnTo>
                  <a:lnTo>
                    <a:pt x="798150" y="3642679"/>
                  </a:lnTo>
                  <a:lnTo>
                    <a:pt x="749995" y="3650639"/>
                  </a:lnTo>
                  <a:lnTo>
                    <a:pt x="701653" y="3657315"/>
                  </a:lnTo>
                  <a:lnTo>
                    <a:pt x="653142" y="3662704"/>
                  </a:lnTo>
                  <a:lnTo>
                    <a:pt x="604514" y="3666801"/>
                  </a:lnTo>
                  <a:lnTo>
                    <a:pt x="555785" y="3669604"/>
                  </a:lnTo>
                  <a:lnTo>
                    <a:pt x="507008" y="3671111"/>
                  </a:lnTo>
                  <a:lnTo>
                    <a:pt x="482604" y="3671378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782" y="4644055"/>
              <a:ext cx="1835785" cy="3609340"/>
            </a:xfrm>
            <a:custGeom>
              <a:avLst/>
              <a:gdLst/>
              <a:ahLst/>
              <a:cxnLst/>
              <a:rect l="l" t="t" r="r" b="b"/>
              <a:pathLst>
                <a:path w="1835785" h="3609340">
                  <a:moveTo>
                    <a:pt x="1360953" y="3608948"/>
                  </a:moveTo>
                  <a:lnTo>
                    <a:pt x="1321180" y="3597819"/>
                  </a:lnTo>
                  <a:lnTo>
                    <a:pt x="1281667" y="3585799"/>
                  </a:lnTo>
                  <a:lnTo>
                    <a:pt x="1242434" y="3572892"/>
                  </a:lnTo>
                  <a:lnTo>
                    <a:pt x="1203502" y="3559105"/>
                  </a:lnTo>
                  <a:lnTo>
                    <a:pt x="1164890" y="3544447"/>
                  </a:lnTo>
                  <a:lnTo>
                    <a:pt x="1126617" y="3528923"/>
                  </a:lnTo>
                  <a:lnTo>
                    <a:pt x="1088704" y="3512543"/>
                  </a:lnTo>
                  <a:lnTo>
                    <a:pt x="1051168" y="3495313"/>
                  </a:lnTo>
                  <a:lnTo>
                    <a:pt x="1014029" y="3477244"/>
                  </a:lnTo>
                  <a:lnTo>
                    <a:pt x="977307" y="3458343"/>
                  </a:lnTo>
                  <a:lnTo>
                    <a:pt x="941019" y="3438621"/>
                  </a:lnTo>
                  <a:lnTo>
                    <a:pt x="905184" y="3418088"/>
                  </a:lnTo>
                  <a:lnTo>
                    <a:pt x="869819" y="3396754"/>
                  </a:lnTo>
                  <a:lnTo>
                    <a:pt x="834944" y="3374629"/>
                  </a:lnTo>
                  <a:lnTo>
                    <a:pt x="800575" y="3351726"/>
                  </a:lnTo>
                  <a:lnTo>
                    <a:pt x="766731" y="3328055"/>
                  </a:lnTo>
                  <a:lnTo>
                    <a:pt x="733427" y="3303629"/>
                  </a:lnTo>
                  <a:lnTo>
                    <a:pt x="700681" y="3278459"/>
                  </a:lnTo>
                  <a:lnTo>
                    <a:pt x="668510" y="3252560"/>
                  </a:lnTo>
                  <a:lnTo>
                    <a:pt x="636930" y="3225943"/>
                  </a:lnTo>
                  <a:lnTo>
                    <a:pt x="605956" y="3198622"/>
                  </a:lnTo>
                  <a:lnTo>
                    <a:pt x="575605" y="3170612"/>
                  </a:lnTo>
                  <a:lnTo>
                    <a:pt x="545892" y="3141925"/>
                  </a:lnTo>
                  <a:lnTo>
                    <a:pt x="516832" y="3112578"/>
                  </a:lnTo>
                  <a:lnTo>
                    <a:pt x="488439" y="3082584"/>
                  </a:lnTo>
                  <a:lnTo>
                    <a:pt x="460728" y="3051959"/>
                  </a:lnTo>
                  <a:lnTo>
                    <a:pt x="433714" y="3020718"/>
                  </a:lnTo>
                  <a:lnTo>
                    <a:pt x="407409" y="2988878"/>
                  </a:lnTo>
                  <a:lnTo>
                    <a:pt x="381827" y="2956453"/>
                  </a:lnTo>
                  <a:lnTo>
                    <a:pt x="356980" y="2923462"/>
                  </a:lnTo>
                  <a:lnTo>
                    <a:pt x="332883" y="2889920"/>
                  </a:lnTo>
                  <a:lnTo>
                    <a:pt x="309546" y="2855844"/>
                  </a:lnTo>
                  <a:lnTo>
                    <a:pt x="286981" y="2821251"/>
                  </a:lnTo>
                  <a:lnTo>
                    <a:pt x="265201" y="2786160"/>
                  </a:lnTo>
                  <a:lnTo>
                    <a:pt x="244216" y="2750588"/>
                  </a:lnTo>
                  <a:lnTo>
                    <a:pt x="224036" y="2714553"/>
                  </a:lnTo>
                  <a:lnTo>
                    <a:pt x="204672" y="2678072"/>
                  </a:lnTo>
                  <a:lnTo>
                    <a:pt x="186133" y="2641166"/>
                  </a:lnTo>
                  <a:lnTo>
                    <a:pt x="168430" y="2603851"/>
                  </a:lnTo>
                  <a:lnTo>
                    <a:pt x="151570" y="2566148"/>
                  </a:lnTo>
                  <a:lnTo>
                    <a:pt x="135563" y="2528075"/>
                  </a:lnTo>
                  <a:lnTo>
                    <a:pt x="120417" y="2489652"/>
                  </a:lnTo>
                  <a:lnTo>
                    <a:pt x="106139" y="2450897"/>
                  </a:lnTo>
                  <a:lnTo>
                    <a:pt x="92736" y="2411831"/>
                  </a:lnTo>
                  <a:lnTo>
                    <a:pt x="80216" y="2372474"/>
                  </a:lnTo>
                  <a:lnTo>
                    <a:pt x="68584" y="2332844"/>
                  </a:lnTo>
                  <a:lnTo>
                    <a:pt x="57846" y="2292963"/>
                  </a:lnTo>
                  <a:lnTo>
                    <a:pt x="48009" y="2252851"/>
                  </a:lnTo>
                  <a:lnTo>
                    <a:pt x="39077" y="2212527"/>
                  </a:lnTo>
                  <a:lnTo>
                    <a:pt x="31054" y="2172013"/>
                  </a:lnTo>
                  <a:lnTo>
                    <a:pt x="23944" y="2131329"/>
                  </a:lnTo>
                  <a:lnTo>
                    <a:pt x="17752" y="2090494"/>
                  </a:lnTo>
                  <a:lnTo>
                    <a:pt x="12480" y="2049531"/>
                  </a:lnTo>
                  <a:lnTo>
                    <a:pt x="8130" y="2008460"/>
                  </a:lnTo>
                  <a:lnTo>
                    <a:pt x="4706" y="1967301"/>
                  </a:lnTo>
                  <a:lnTo>
                    <a:pt x="2209" y="1926075"/>
                  </a:lnTo>
                  <a:lnTo>
                    <a:pt x="640" y="1884804"/>
                  </a:lnTo>
                  <a:lnTo>
                    <a:pt x="0" y="1843508"/>
                  </a:lnTo>
                  <a:lnTo>
                    <a:pt x="28" y="1822856"/>
                  </a:lnTo>
                  <a:lnTo>
                    <a:pt x="781" y="1781564"/>
                  </a:lnTo>
                  <a:lnTo>
                    <a:pt x="2464" y="1740295"/>
                  </a:lnTo>
                  <a:lnTo>
                    <a:pt x="5074" y="1699079"/>
                  </a:lnTo>
                  <a:lnTo>
                    <a:pt x="8611" y="1657927"/>
                  </a:lnTo>
                  <a:lnTo>
                    <a:pt x="13072" y="1616871"/>
                  </a:lnTo>
                  <a:lnTo>
                    <a:pt x="18457" y="1575919"/>
                  </a:lnTo>
                  <a:lnTo>
                    <a:pt x="24761" y="1535105"/>
                  </a:lnTo>
                  <a:lnTo>
                    <a:pt x="31982" y="1494437"/>
                  </a:lnTo>
                  <a:lnTo>
                    <a:pt x="40116" y="1453948"/>
                  </a:lnTo>
                  <a:lnTo>
                    <a:pt x="49159" y="1413646"/>
                  </a:lnTo>
                  <a:lnTo>
                    <a:pt x="59106" y="1373564"/>
                  </a:lnTo>
                  <a:lnTo>
                    <a:pt x="69953" y="1333710"/>
                  </a:lnTo>
                  <a:lnTo>
                    <a:pt x="81692" y="1294115"/>
                  </a:lnTo>
                  <a:lnTo>
                    <a:pt x="94321" y="1254789"/>
                  </a:lnTo>
                  <a:lnTo>
                    <a:pt x="107830" y="1215763"/>
                  </a:lnTo>
                  <a:lnTo>
                    <a:pt x="122215" y="1177045"/>
                  </a:lnTo>
                  <a:lnTo>
                    <a:pt x="137466" y="1138666"/>
                  </a:lnTo>
                  <a:lnTo>
                    <a:pt x="153578" y="1100634"/>
                  </a:lnTo>
                  <a:lnTo>
                    <a:pt x="170540" y="1062980"/>
                  </a:lnTo>
                  <a:lnTo>
                    <a:pt x="188346" y="1025712"/>
                  </a:lnTo>
                  <a:lnTo>
                    <a:pt x="206984" y="988858"/>
                  </a:lnTo>
                  <a:lnTo>
                    <a:pt x="226450" y="952429"/>
                  </a:lnTo>
                  <a:lnTo>
                    <a:pt x="246727" y="916451"/>
                  </a:lnTo>
                  <a:lnTo>
                    <a:pt x="267811" y="880934"/>
                  </a:lnTo>
                  <a:lnTo>
                    <a:pt x="289686" y="845905"/>
                  </a:lnTo>
                  <a:lnTo>
                    <a:pt x="312347" y="811373"/>
                  </a:lnTo>
                  <a:lnTo>
                    <a:pt x="335775" y="777363"/>
                  </a:lnTo>
                  <a:lnTo>
                    <a:pt x="359966" y="743885"/>
                  </a:lnTo>
                  <a:lnTo>
                    <a:pt x="384901" y="710963"/>
                  </a:lnTo>
                  <a:lnTo>
                    <a:pt x="410574" y="678607"/>
                  </a:lnTo>
                  <a:lnTo>
                    <a:pt x="436964" y="646841"/>
                  </a:lnTo>
                  <a:lnTo>
                    <a:pt x="464066" y="615672"/>
                  </a:lnTo>
                  <a:lnTo>
                    <a:pt x="491859" y="585125"/>
                  </a:lnTo>
                  <a:lnTo>
                    <a:pt x="520335" y="555208"/>
                  </a:lnTo>
                  <a:lnTo>
                    <a:pt x="549474" y="525942"/>
                  </a:lnTo>
                  <a:lnTo>
                    <a:pt x="579268" y="497335"/>
                  </a:lnTo>
                  <a:lnTo>
                    <a:pt x="609693" y="469409"/>
                  </a:lnTo>
                  <a:lnTo>
                    <a:pt x="640744" y="442172"/>
                  </a:lnTo>
                  <a:lnTo>
                    <a:pt x="672395" y="415643"/>
                  </a:lnTo>
                  <a:lnTo>
                    <a:pt x="704639" y="389830"/>
                  </a:lnTo>
                  <a:lnTo>
                    <a:pt x="737451" y="364752"/>
                  </a:lnTo>
                  <a:lnTo>
                    <a:pt x="770824" y="340416"/>
                  </a:lnTo>
                  <a:lnTo>
                    <a:pt x="804731" y="316839"/>
                  </a:lnTo>
                  <a:lnTo>
                    <a:pt x="839165" y="294028"/>
                  </a:lnTo>
                  <a:lnTo>
                    <a:pt x="874098" y="272001"/>
                  </a:lnTo>
                  <a:lnTo>
                    <a:pt x="909523" y="250762"/>
                  </a:lnTo>
                  <a:lnTo>
                    <a:pt x="945412" y="230328"/>
                  </a:lnTo>
                  <a:lnTo>
                    <a:pt x="981756" y="210705"/>
                  </a:lnTo>
                  <a:lnTo>
                    <a:pt x="1018528" y="191906"/>
                  </a:lnTo>
                  <a:lnTo>
                    <a:pt x="1055718" y="173938"/>
                  </a:lnTo>
                  <a:lnTo>
                    <a:pt x="1093299" y="156812"/>
                  </a:lnTo>
                  <a:lnTo>
                    <a:pt x="1131259" y="140534"/>
                  </a:lnTo>
                  <a:lnTo>
                    <a:pt x="1169572" y="125117"/>
                  </a:lnTo>
                  <a:lnTo>
                    <a:pt x="1208227" y="110563"/>
                  </a:lnTo>
                  <a:lnTo>
                    <a:pt x="1247194" y="96884"/>
                  </a:lnTo>
                  <a:lnTo>
                    <a:pt x="1286464" y="84084"/>
                  </a:lnTo>
                  <a:lnTo>
                    <a:pt x="1326008" y="72172"/>
                  </a:lnTo>
                  <a:lnTo>
                    <a:pt x="1365814" y="61152"/>
                  </a:lnTo>
                  <a:lnTo>
                    <a:pt x="1405853" y="51031"/>
                  </a:lnTo>
                  <a:lnTo>
                    <a:pt x="1446115" y="41812"/>
                  </a:lnTo>
                  <a:lnTo>
                    <a:pt x="1486568" y="33502"/>
                  </a:lnTo>
                  <a:lnTo>
                    <a:pt x="1527204" y="26104"/>
                  </a:lnTo>
                  <a:lnTo>
                    <a:pt x="1567991" y="19622"/>
                  </a:lnTo>
                  <a:lnTo>
                    <a:pt x="1608918" y="14059"/>
                  </a:lnTo>
                  <a:lnTo>
                    <a:pt x="1649955" y="9419"/>
                  </a:lnTo>
                  <a:lnTo>
                    <a:pt x="1691091" y="5703"/>
                  </a:lnTo>
                  <a:lnTo>
                    <a:pt x="1732295" y="2913"/>
                  </a:lnTo>
                  <a:lnTo>
                    <a:pt x="1773557" y="1051"/>
                  </a:lnTo>
                  <a:lnTo>
                    <a:pt x="1814845" y="118"/>
                  </a:lnTo>
                  <a:lnTo>
                    <a:pt x="1835497" y="0"/>
                  </a:lnTo>
                  <a:lnTo>
                    <a:pt x="1835680" y="1835697"/>
                  </a:lnTo>
                  <a:lnTo>
                    <a:pt x="1360953" y="3608948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604437" y="8678115"/>
            <a:ext cx="12560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75" dirty="0">
                <a:latin typeface="Verdana"/>
                <a:cs typeface="Verdana"/>
              </a:rPr>
              <a:t>Figure</a:t>
            </a:r>
            <a:r>
              <a:rPr sz="2500" spc="-170" dirty="0">
                <a:latin typeface="Verdana"/>
                <a:cs typeface="Verdana"/>
              </a:rPr>
              <a:t> </a:t>
            </a:r>
            <a:r>
              <a:rPr sz="2500" spc="-50" dirty="0">
                <a:latin typeface="Verdana"/>
                <a:cs typeface="Verdana"/>
              </a:rPr>
              <a:t>2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93551" y="6573710"/>
            <a:ext cx="608965" cy="3803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630" marR="5080" indent="-75565">
              <a:lnSpc>
                <a:spcPct val="102899"/>
              </a:lnSpc>
              <a:spcBef>
                <a:spcPts val="50"/>
              </a:spcBef>
            </a:pPr>
            <a:r>
              <a:rPr sz="1150" b="1" spc="-125" dirty="0">
                <a:latin typeface="Verdana"/>
                <a:cs typeface="Verdana"/>
              </a:rPr>
              <a:t>No</a:t>
            </a:r>
            <a:r>
              <a:rPr sz="1150" b="1" spc="-114" dirty="0">
                <a:latin typeface="Verdana"/>
                <a:cs typeface="Verdana"/>
              </a:rPr>
              <a:t> </a:t>
            </a:r>
            <a:r>
              <a:rPr sz="1150" b="1" spc="-105" dirty="0">
                <a:latin typeface="Verdana"/>
                <a:cs typeface="Verdana"/>
              </a:rPr>
              <a:t>Fault </a:t>
            </a:r>
            <a:r>
              <a:rPr sz="1150" b="1" spc="-75" dirty="0">
                <a:latin typeface="Verdana"/>
                <a:cs typeface="Verdana"/>
              </a:rPr>
              <a:t>54.2%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7410" y="6007845"/>
            <a:ext cx="471170" cy="3803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38735">
              <a:lnSpc>
                <a:spcPct val="103000"/>
              </a:lnSpc>
              <a:spcBef>
                <a:spcPts val="50"/>
              </a:spcBef>
            </a:pPr>
            <a:r>
              <a:rPr sz="1150" b="1" spc="-25" dirty="0">
                <a:latin typeface="Verdana"/>
                <a:cs typeface="Verdana"/>
              </a:rPr>
              <a:t>Fault </a:t>
            </a:r>
            <a:r>
              <a:rPr sz="1150" b="1" spc="-175" dirty="0">
                <a:latin typeface="Verdana"/>
                <a:cs typeface="Verdana"/>
              </a:rPr>
              <a:t>45.8%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28165" y="8678115"/>
            <a:ext cx="17125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40" dirty="0">
                <a:latin typeface="Verdana"/>
                <a:cs typeface="Verdana"/>
              </a:rPr>
              <a:t>Detect.csv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F51BB2-7D04-B82D-EBBD-758A97CEEA32}"/>
              </a:ext>
            </a:extLst>
          </p:cNvPr>
          <p:cNvSpPr/>
          <p:nvPr/>
        </p:nvSpPr>
        <p:spPr>
          <a:xfrm>
            <a:off x="0" y="0"/>
            <a:ext cx="10123805" cy="10287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32671" y="6380090"/>
            <a:ext cx="6665595" cy="2476500"/>
          </a:xfrm>
          <a:custGeom>
            <a:avLst/>
            <a:gdLst/>
            <a:ahLst/>
            <a:cxnLst/>
            <a:rect l="l" t="t" r="r" b="b"/>
            <a:pathLst>
              <a:path w="6665594" h="2476500">
                <a:moveTo>
                  <a:pt x="6429375" y="2476500"/>
                </a:moveTo>
                <a:lnTo>
                  <a:pt x="238125" y="2476500"/>
                </a:lnTo>
                <a:lnTo>
                  <a:pt x="191452" y="2471882"/>
                </a:lnTo>
                <a:lnTo>
                  <a:pt x="146998" y="2458374"/>
                </a:lnTo>
                <a:lnTo>
                  <a:pt x="106013" y="2436492"/>
                </a:lnTo>
                <a:lnTo>
                  <a:pt x="69745" y="2406754"/>
                </a:lnTo>
                <a:lnTo>
                  <a:pt x="40007" y="2370486"/>
                </a:lnTo>
                <a:lnTo>
                  <a:pt x="18126" y="2329501"/>
                </a:lnTo>
                <a:lnTo>
                  <a:pt x="4617" y="2285047"/>
                </a:lnTo>
                <a:lnTo>
                  <a:pt x="0" y="22383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429375" y="0"/>
                </a:lnTo>
                <a:lnTo>
                  <a:pt x="6476048" y="4617"/>
                </a:lnTo>
                <a:lnTo>
                  <a:pt x="6520502" y="18126"/>
                </a:lnTo>
                <a:lnTo>
                  <a:pt x="6561487" y="40007"/>
                </a:lnTo>
                <a:lnTo>
                  <a:pt x="6597755" y="69745"/>
                </a:lnTo>
                <a:lnTo>
                  <a:pt x="6627492" y="106013"/>
                </a:lnTo>
                <a:lnTo>
                  <a:pt x="6649374" y="146998"/>
                </a:lnTo>
                <a:lnTo>
                  <a:pt x="6662882" y="191452"/>
                </a:lnTo>
                <a:lnTo>
                  <a:pt x="6665267" y="215555"/>
                </a:lnTo>
                <a:lnTo>
                  <a:pt x="6665267" y="2260944"/>
                </a:lnTo>
                <a:lnTo>
                  <a:pt x="6649374" y="2329501"/>
                </a:lnTo>
                <a:lnTo>
                  <a:pt x="6627492" y="2370486"/>
                </a:lnTo>
                <a:lnTo>
                  <a:pt x="6597755" y="2406754"/>
                </a:lnTo>
                <a:lnTo>
                  <a:pt x="6561487" y="2436492"/>
                </a:lnTo>
                <a:lnTo>
                  <a:pt x="6520502" y="2458374"/>
                </a:lnTo>
                <a:lnTo>
                  <a:pt x="6476048" y="2471882"/>
                </a:lnTo>
                <a:lnTo>
                  <a:pt x="6429375" y="2476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-592"/>
            <a:ext cx="10123805" cy="10287000"/>
            <a:chOff x="0" y="-592"/>
            <a:chExt cx="10123805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-584"/>
              <a:ext cx="10123805" cy="10287000"/>
            </a:xfrm>
            <a:custGeom>
              <a:avLst/>
              <a:gdLst/>
              <a:ahLst/>
              <a:cxnLst/>
              <a:rect l="l" t="t" r="r" b="b"/>
              <a:pathLst>
                <a:path w="10123805" h="10287000">
                  <a:moveTo>
                    <a:pt x="10123703" y="12700"/>
                  </a:moveTo>
                  <a:lnTo>
                    <a:pt x="10123018" y="12700"/>
                  </a:lnTo>
                  <a:lnTo>
                    <a:pt x="10123018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0287000"/>
                  </a:lnTo>
                  <a:lnTo>
                    <a:pt x="10123703" y="10287000"/>
                  </a:lnTo>
                  <a:lnTo>
                    <a:pt x="10123703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3260659"/>
              <a:ext cx="7781924" cy="596264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6742" y="3583496"/>
            <a:ext cx="6939355" cy="26418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265091" y="3775260"/>
            <a:ext cx="6202680" cy="474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784" marR="431165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graph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depicts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training </a:t>
            </a:r>
            <a:r>
              <a:rPr sz="2800" spc="-35" dirty="0">
                <a:latin typeface="Verdana"/>
                <a:cs typeface="Verdana"/>
              </a:rPr>
              <a:t>accuracy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testing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accuracy.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75" dirty="0">
                <a:latin typeface="Verdana"/>
                <a:cs typeface="Verdana"/>
              </a:rPr>
              <a:t>Training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b="1" spc="-370" dirty="0">
                <a:latin typeface="Verdana"/>
                <a:cs typeface="Verdana"/>
              </a:rPr>
              <a:t>99.78%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40" dirty="0">
                <a:latin typeface="Verdana"/>
                <a:cs typeface="Verdana"/>
              </a:rPr>
              <a:t>Testing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b="1" spc="-325" dirty="0">
                <a:latin typeface="Verdana"/>
                <a:cs typeface="Verdana"/>
              </a:rPr>
              <a:t>99.60%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2800" dirty="0">
              <a:latin typeface="Verdana"/>
              <a:cs typeface="Verdana"/>
            </a:endParaRPr>
          </a:p>
          <a:p>
            <a:pPr marL="12700" marR="5080" algn="ctr">
              <a:lnSpc>
                <a:spcPct val="109400"/>
              </a:lnSpc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confusion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matrix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represents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the </a:t>
            </a:r>
            <a:r>
              <a:rPr sz="2800" spc="-70" dirty="0">
                <a:latin typeface="Verdana"/>
                <a:cs typeface="Verdana"/>
              </a:rPr>
              <a:t>actual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(true)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values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no-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along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with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their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corresponding predictions.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2672" y="618763"/>
            <a:ext cx="6663472" cy="264189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306316" y="810527"/>
            <a:ext cx="6120130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25" dirty="0">
                <a:latin typeface="Verdana"/>
                <a:cs typeface="Verdana"/>
              </a:rPr>
              <a:t>This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binary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classification </a:t>
            </a:r>
            <a:r>
              <a:rPr sz="2800" spc="-110" dirty="0">
                <a:latin typeface="Verdana"/>
                <a:cs typeface="Verdana"/>
              </a:rPr>
              <a:t>problem.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algorithm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creates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a </a:t>
            </a:r>
            <a:r>
              <a:rPr sz="2800" spc="-30" dirty="0">
                <a:latin typeface="Verdana"/>
                <a:cs typeface="Verdana"/>
              </a:rPr>
              <a:t>decision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boundary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between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an </a:t>
            </a:r>
            <a:r>
              <a:rPr sz="2800" spc="-50" dirty="0">
                <a:latin typeface="Verdana"/>
                <a:cs typeface="Verdana"/>
              </a:rPr>
              <a:t>no-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18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conditions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08941" y="231819"/>
            <a:ext cx="6432550" cy="206375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700530" marR="5080" indent="-1688464">
              <a:lnSpc>
                <a:spcPts val="7650"/>
              </a:lnSpc>
              <a:spcBef>
                <a:spcPts val="950"/>
              </a:spcBef>
            </a:pPr>
            <a:r>
              <a:rPr spc="-290" dirty="0"/>
              <a:t>SVM</a:t>
            </a:r>
            <a:r>
              <a:rPr spc="-1170" dirty="0"/>
              <a:t> </a:t>
            </a:r>
            <a:r>
              <a:rPr spc="-360" dirty="0"/>
              <a:t>Classifier </a:t>
            </a:r>
            <a:r>
              <a:rPr spc="-355" dirty="0"/>
              <a:t>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3" grpId="0" animBg="1"/>
      <p:bldP spid="8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584"/>
            <a:ext cx="10123805" cy="10287000"/>
          </a:xfrm>
          <a:custGeom>
            <a:avLst/>
            <a:gdLst/>
            <a:ahLst/>
            <a:cxnLst/>
            <a:rect l="l" t="t" r="r" b="b"/>
            <a:pathLst>
              <a:path w="10123805" h="10287000">
                <a:moveTo>
                  <a:pt x="10123703" y="12700"/>
                </a:moveTo>
                <a:lnTo>
                  <a:pt x="10123018" y="12700"/>
                </a:lnTo>
                <a:lnTo>
                  <a:pt x="10123018" y="0"/>
                </a:lnTo>
                <a:lnTo>
                  <a:pt x="0" y="0"/>
                </a:lnTo>
                <a:lnTo>
                  <a:pt x="0" y="12700"/>
                </a:lnTo>
                <a:lnTo>
                  <a:pt x="0" y="10287000"/>
                </a:lnTo>
                <a:lnTo>
                  <a:pt x="10123703" y="10287000"/>
                </a:lnTo>
                <a:lnTo>
                  <a:pt x="10123703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85071" y="6532490"/>
            <a:ext cx="6665595" cy="2476500"/>
          </a:xfrm>
          <a:custGeom>
            <a:avLst/>
            <a:gdLst/>
            <a:ahLst/>
            <a:cxnLst/>
            <a:rect l="l" t="t" r="r" b="b"/>
            <a:pathLst>
              <a:path w="6665594" h="2476500">
                <a:moveTo>
                  <a:pt x="6429375" y="2476500"/>
                </a:moveTo>
                <a:lnTo>
                  <a:pt x="238125" y="2476500"/>
                </a:lnTo>
                <a:lnTo>
                  <a:pt x="191452" y="2471882"/>
                </a:lnTo>
                <a:lnTo>
                  <a:pt x="146998" y="2458374"/>
                </a:lnTo>
                <a:lnTo>
                  <a:pt x="106013" y="2436492"/>
                </a:lnTo>
                <a:lnTo>
                  <a:pt x="69745" y="2406754"/>
                </a:lnTo>
                <a:lnTo>
                  <a:pt x="40007" y="2370486"/>
                </a:lnTo>
                <a:lnTo>
                  <a:pt x="18126" y="2329501"/>
                </a:lnTo>
                <a:lnTo>
                  <a:pt x="4617" y="2285047"/>
                </a:lnTo>
                <a:lnTo>
                  <a:pt x="0" y="22383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429375" y="0"/>
                </a:lnTo>
                <a:lnTo>
                  <a:pt x="6476048" y="4617"/>
                </a:lnTo>
                <a:lnTo>
                  <a:pt x="6520502" y="18126"/>
                </a:lnTo>
                <a:lnTo>
                  <a:pt x="6561487" y="40007"/>
                </a:lnTo>
                <a:lnTo>
                  <a:pt x="6597755" y="69745"/>
                </a:lnTo>
                <a:lnTo>
                  <a:pt x="6627492" y="106013"/>
                </a:lnTo>
                <a:lnTo>
                  <a:pt x="6649374" y="146998"/>
                </a:lnTo>
                <a:lnTo>
                  <a:pt x="6662882" y="191452"/>
                </a:lnTo>
                <a:lnTo>
                  <a:pt x="6665267" y="215555"/>
                </a:lnTo>
                <a:lnTo>
                  <a:pt x="6665267" y="2260944"/>
                </a:lnTo>
                <a:lnTo>
                  <a:pt x="6649374" y="2329501"/>
                </a:lnTo>
                <a:lnTo>
                  <a:pt x="6627492" y="2370486"/>
                </a:lnTo>
                <a:lnTo>
                  <a:pt x="6597755" y="2406754"/>
                </a:lnTo>
                <a:lnTo>
                  <a:pt x="6561487" y="2436492"/>
                </a:lnTo>
                <a:lnTo>
                  <a:pt x="6520502" y="2458374"/>
                </a:lnTo>
                <a:lnTo>
                  <a:pt x="6476048" y="2471882"/>
                </a:lnTo>
                <a:lnTo>
                  <a:pt x="6429375" y="2476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0276205" cy="10287000"/>
            <a:chOff x="0" y="0"/>
            <a:chExt cx="10276205" cy="10287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0276205" cy="10287000"/>
            </a:xfrm>
            <a:custGeom>
              <a:avLst/>
              <a:gdLst/>
              <a:ahLst/>
              <a:cxnLst/>
              <a:rect l="l" t="t" r="r" b="b"/>
              <a:pathLst>
                <a:path w="10276204" h="10287000">
                  <a:moveTo>
                    <a:pt x="10276113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209022" y="0"/>
                  </a:lnTo>
                  <a:lnTo>
                    <a:pt x="10236105" y="33030"/>
                  </a:lnTo>
                  <a:lnTo>
                    <a:pt x="10257986" y="74016"/>
                  </a:lnTo>
                  <a:lnTo>
                    <a:pt x="10271495" y="118469"/>
                  </a:lnTo>
                  <a:lnTo>
                    <a:pt x="10276113" y="165142"/>
                  </a:lnTo>
                  <a:lnTo>
                    <a:pt x="10276113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0458" y="3127309"/>
              <a:ext cx="7619999" cy="646747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9143" y="3735896"/>
            <a:ext cx="6939355" cy="2641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417491" y="3927660"/>
            <a:ext cx="6202680" cy="474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784" marR="431165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graph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depicts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training </a:t>
            </a:r>
            <a:r>
              <a:rPr sz="2800" spc="-35" dirty="0">
                <a:latin typeface="Verdana"/>
                <a:cs typeface="Verdana"/>
              </a:rPr>
              <a:t>accuracy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testing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accuracy.</a:t>
            </a:r>
            <a:endParaRPr sz="2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75" dirty="0">
                <a:latin typeface="Verdana"/>
                <a:cs typeface="Verdana"/>
              </a:rPr>
              <a:t>Training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b="1" spc="-425" dirty="0">
                <a:latin typeface="Verdana"/>
                <a:cs typeface="Verdana"/>
              </a:rPr>
              <a:t>99.91%</a:t>
            </a:r>
            <a:endParaRPr sz="2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40" dirty="0">
                <a:latin typeface="Verdana"/>
                <a:cs typeface="Verdana"/>
              </a:rPr>
              <a:t>Testing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b="1" spc="-335" dirty="0">
                <a:latin typeface="Verdana"/>
                <a:cs typeface="Verdana"/>
              </a:rPr>
              <a:t>98.88%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2800">
              <a:latin typeface="Verdana"/>
              <a:cs typeface="Verdana"/>
            </a:endParaRPr>
          </a:p>
          <a:p>
            <a:pPr marL="12700" marR="5080" algn="ctr">
              <a:lnSpc>
                <a:spcPct val="109400"/>
              </a:lnSpc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confusion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matrix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represents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the </a:t>
            </a:r>
            <a:r>
              <a:rPr sz="2800" spc="-70" dirty="0">
                <a:latin typeface="Verdana"/>
                <a:cs typeface="Verdana"/>
              </a:rPr>
              <a:t>actual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(true)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values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no-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along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with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their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corresponding predictions.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5072" y="771163"/>
            <a:ext cx="6663472" cy="264189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651895" y="962927"/>
            <a:ext cx="5734050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9400"/>
              </a:lnSpc>
              <a:spcBef>
                <a:spcPts val="100"/>
              </a:spcBef>
            </a:pPr>
            <a:r>
              <a:rPr sz="2800" spc="-25" dirty="0">
                <a:latin typeface="Verdana"/>
                <a:cs typeface="Verdana"/>
              </a:rPr>
              <a:t>This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binary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classification </a:t>
            </a:r>
            <a:r>
              <a:rPr sz="2800" spc="-110" dirty="0">
                <a:latin typeface="Verdana"/>
                <a:cs typeface="Verdana"/>
              </a:rPr>
              <a:t>problem.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algorithm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creates </a:t>
            </a:r>
            <a:r>
              <a:rPr sz="2800" spc="-30" dirty="0">
                <a:latin typeface="Verdana"/>
                <a:cs typeface="Verdana"/>
              </a:rPr>
              <a:t>decision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55" dirty="0">
                <a:latin typeface="Verdana"/>
                <a:cs typeface="Verdana"/>
              </a:rPr>
              <a:t>trees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for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nodes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and </a:t>
            </a:r>
            <a:r>
              <a:rPr sz="2800" spc="-50" dirty="0">
                <a:latin typeface="Verdana"/>
                <a:cs typeface="Verdana"/>
              </a:rPr>
              <a:t>no-</a:t>
            </a:r>
            <a:r>
              <a:rPr sz="2800" spc="-10" dirty="0">
                <a:latin typeface="Verdana"/>
                <a:cs typeface="Verdana"/>
              </a:rPr>
              <a:t>fault.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82456" y="151200"/>
            <a:ext cx="7383780" cy="206375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 indent="827405">
              <a:lnSpc>
                <a:spcPts val="7650"/>
              </a:lnSpc>
              <a:spcBef>
                <a:spcPts val="950"/>
              </a:spcBef>
            </a:pPr>
            <a:r>
              <a:rPr spc="-660" dirty="0"/>
              <a:t>Decision</a:t>
            </a:r>
            <a:r>
              <a:rPr spc="-1140" dirty="0"/>
              <a:t> </a:t>
            </a:r>
            <a:r>
              <a:rPr spc="-500" dirty="0"/>
              <a:t>Tree </a:t>
            </a:r>
            <a:r>
              <a:rPr spc="-350" dirty="0"/>
              <a:t>Classifier</a:t>
            </a:r>
            <a:r>
              <a:rPr spc="-1135" dirty="0"/>
              <a:t> </a:t>
            </a:r>
            <a:r>
              <a:rPr spc="-355" dirty="0"/>
              <a:t>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584"/>
            <a:ext cx="10123805" cy="10287000"/>
          </a:xfrm>
          <a:custGeom>
            <a:avLst/>
            <a:gdLst/>
            <a:ahLst/>
            <a:cxnLst/>
            <a:rect l="l" t="t" r="r" b="b"/>
            <a:pathLst>
              <a:path w="10123805" h="10287000">
                <a:moveTo>
                  <a:pt x="10123703" y="12700"/>
                </a:moveTo>
                <a:lnTo>
                  <a:pt x="10123018" y="12700"/>
                </a:lnTo>
                <a:lnTo>
                  <a:pt x="10123018" y="0"/>
                </a:lnTo>
                <a:lnTo>
                  <a:pt x="0" y="0"/>
                </a:lnTo>
                <a:lnTo>
                  <a:pt x="0" y="12700"/>
                </a:lnTo>
                <a:lnTo>
                  <a:pt x="0" y="10287000"/>
                </a:lnTo>
                <a:lnTo>
                  <a:pt x="10123703" y="10287000"/>
                </a:lnTo>
                <a:lnTo>
                  <a:pt x="10123703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85071" y="6532490"/>
            <a:ext cx="6665595" cy="2476500"/>
          </a:xfrm>
          <a:custGeom>
            <a:avLst/>
            <a:gdLst/>
            <a:ahLst/>
            <a:cxnLst/>
            <a:rect l="l" t="t" r="r" b="b"/>
            <a:pathLst>
              <a:path w="6665594" h="2476500">
                <a:moveTo>
                  <a:pt x="6429375" y="2476500"/>
                </a:moveTo>
                <a:lnTo>
                  <a:pt x="238125" y="2476500"/>
                </a:lnTo>
                <a:lnTo>
                  <a:pt x="191452" y="2471882"/>
                </a:lnTo>
                <a:lnTo>
                  <a:pt x="146998" y="2458374"/>
                </a:lnTo>
                <a:lnTo>
                  <a:pt x="106013" y="2436492"/>
                </a:lnTo>
                <a:lnTo>
                  <a:pt x="69745" y="2406754"/>
                </a:lnTo>
                <a:lnTo>
                  <a:pt x="40007" y="2370486"/>
                </a:lnTo>
                <a:lnTo>
                  <a:pt x="18126" y="2329501"/>
                </a:lnTo>
                <a:lnTo>
                  <a:pt x="4617" y="2285047"/>
                </a:lnTo>
                <a:lnTo>
                  <a:pt x="0" y="22383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429375" y="0"/>
                </a:lnTo>
                <a:lnTo>
                  <a:pt x="6476048" y="4617"/>
                </a:lnTo>
                <a:lnTo>
                  <a:pt x="6520502" y="18126"/>
                </a:lnTo>
                <a:lnTo>
                  <a:pt x="6561487" y="40007"/>
                </a:lnTo>
                <a:lnTo>
                  <a:pt x="6597755" y="69745"/>
                </a:lnTo>
                <a:lnTo>
                  <a:pt x="6627492" y="106013"/>
                </a:lnTo>
                <a:lnTo>
                  <a:pt x="6649374" y="146998"/>
                </a:lnTo>
                <a:lnTo>
                  <a:pt x="6662882" y="191452"/>
                </a:lnTo>
                <a:lnTo>
                  <a:pt x="6665267" y="215555"/>
                </a:lnTo>
                <a:lnTo>
                  <a:pt x="6665267" y="2260944"/>
                </a:lnTo>
                <a:lnTo>
                  <a:pt x="6649374" y="2329501"/>
                </a:lnTo>
                <a:lnTo>
                  <a:pt x="6627492" y="2370486"/>
                </a:lnTo>
                <a:lnTo>
                  <a:pt x="6597755" y="2406754"/>
                </a:lnTo>
                <a:lnTo>
                  <a:pt x="6561487" y="2436492"/>
                </a:lnTo>
                <a:lnTo>
                  <a:pt x="6520502" y="2458374"/>
                </a:lnTo>
                <a:lnTo>
                  <a:pt x="6476048" y="2471882"/>
                </a:lnTo>
                <a:lnTo>
                  <a:pt x="6429375" y="2476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0276205" cy="10287000"/>
            <a:chOff x="0" y="0"/>
            <a:chExt cx="10276205" cy="10287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0276205" cy="10287000"/>
            </a:xfrm>
            <a:custGeom>
              <a:avLst/>
              <a:gdLst/>
              <a:ahLst/>
              <a:cxnLst/>
              <a:rect l="l" t="t" r="r" b="b"/>
              <a:pathLst>
                <a:path w="10276204" h="10287000">
                  <a:moveTo>
                    <a:pt x="10276113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209022" y="0"/>
                  </a:lnTo>
                  <a:lnTo>
                    <a:pt x="10236105" y="33030"/>
                  </a:lnTo>
                  <a:lnTo>
                    <a:pt x="10257986" y="74016"/>
                  </a:lnTo>
                  <a:lnTo>
                    <a:pt x="10271495" y="118469"/>
                  </a:lnTo>
                  <a:lnTo>
                    <a:pt x="10276113" y="165142"/>
                  </a:lnTo>
                  <a:lnTo>
                    <a:pt x="10276113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3091904"/>
              <a:ext cx="7943849" cy="656795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9143" y="3735896"/>
            <a:ext cx="6939355" cy="2641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417491" y="3927660"/>
            <a:ext cx="6202680" cy="474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784" marR="431165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graph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depicts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training </a:t>
            </a:r>
            <a:r>
              <a:rPr sz="2800" spc="-35" dirty="0">
                <a:latin typeface="Verdana"/>
                <a:cs typeface="Verdana"/>
              </a:rPr>
              <a:t>accuracy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testing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accuracy.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75" dirty="0">
                <a:latin typeface="Verdana"/>
                <a:cs typeface="Verdana"/>
              </a:rPr>
              <a:t>Training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b="1" spc="-340" dirty="0">
                <a:latin typeface="Verdana"/>
                <a:cs typeface="Verdana"/>
              </a:rPr>
              <a:t>99.83%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40" dirty="0">
                <a:latin typeface="Verdana"/>
                <a:cs typeface="Verdana"/>
              </a:rPr>
              <a:t>Testing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b="1" spc="-350" dirty="0">
                <a:latin typeface="Verdana"/>
                <a:cs typeface="Verdana"/>
              </a:rPr>
              <a:t>99.53%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2800" dirty="0">
              <a:latin typeface="Verdana"/>
              <a:cs typeface="Verdana"/>
            </a:endParaRPr>
          </a:p>
          <a:p>
            <a:pPr marL="12700" marR="5080" algn="ctr">
              <a:lnSpc>
                <a:spcPct val="109400"/>
              </a:lnSpc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confusion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matrix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represents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the </a:t>
            </a:r>
            <a:r>
              <a:rPr sz="2800" spc="-70" dirty="0">
                <a:latin typeface="Verdana"/>
                <a:cs typeface="Verdana"/>
              </a:rPr>
              <a:t>actual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(true)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values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no-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along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with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their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corresponding predictions.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5072" y="771163"/>
            <a:ext cx="6663472" cy="264189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317796" y="952500"/>
            <a:ext cx="6302375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25" dirty="0">
                <a:latin typeface="Verdana"/>
                <a:cs typeface="Verdana"/>
              </a:rPr>
              <a:t>This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binary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classification </a:t>
            </a:r>
            <a:r>
              <a:rPr sz="2800" spc="-85" dirty="0">
                <a:latin typeface="Verdana"/>
                <a:cs typeface="Verdana"/>
              </a:rPr>
              <a:t>problem.The</a:t>
            </a:r>
            <a:r>
              <a:rPr sz="2800" spc="-18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algorithm</a:t>
            </a:r>
            <a:r>
              <a:rPr sz="2800" spc="-18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chooses </a:t>
            </a:r>
            <a:r>
              <a:rPr sz="2800" spc="-100" dirty="0">
                <a:latin typeface="Verdana"/>
                <a:cs typeface="Verdana"/>
              </a:rPr>
              <a:t>optimal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value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for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120" dirty="0">
                <a:latin typeface="Verdana"/>
                <a:cs typeface="Verdana"/>
              </a:rPr>
              <a:t>k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predicts </a:t>
            </a:r>
            <a:r>
              <a:rPr sz="2800" spc="-80" dirty="0">
                <a:latin typeface="Verdana"/>
                <a:cs typeface="Verdana"/>
              </a:rPr>
              <a:t>whether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test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point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is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fauly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85" dirty="0">
                <a:latin typeface="Verdana"/>
                <a:cs typeface="Verdana"/>
              </a:rPr>
              <a:t>or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not.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00229" y="151200"/>
            <a:ext cx="6348095" cy="206375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658620" marR="5080" indent="-1646555">
              <a:lnSpc>
                <a:spcPts val="7650"/>
              </a:lnSpc>
              <a:spcBef>
                <a:spcPts val="950"/>
              </a:spcBef>
            </a:pPr>
            <a:r>
              <a:rPr spc="-625" dirty="0"/>
              <a:t>KNN</a:t>
            </a:r>
            <a:r>
              <a:rPr spc="-1170" dirty="0"/>
              <a:t> </a:t>
            </a:r>
            <a:r>
              <a:rPr spc="-360" dirty="0"/>
              <a:t>Classifier </a:t>
            </a:r>
            <a:r>
              <a:rPr spc="-355" dirty="0"/>
              <a:t>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584"/>
            <a:ext cx="10123805" cy="10287000"/>
          </a:xfrm>
          <a:custGeom>
            <a:avLst/>
            <a:gdLst/>
            <a:ahLst/>
            <a:cxnLst/>
            <a:rect l="l" t="t" r="r" b="b"/>
            <a:pathLst>
              <a:path w="10123805" h="10287000">
                <a:moveTo>
                  <a:pt x="10123703" y="12700"/>
                </a:moveTo>
                <a:lnTo>
                  <a:pt x="10123018" y="12700"/>
                </a:lnTo>
                <a:lnTo>
                  <a:pt x="10123018" y="0"/>
                </a:lnTo>
                <a:lnTo>
                  <a:pt x="0" y="0"/>
                </a:lnTo>
                <a:lnTo>
                  <a:pt x="0" y="12700"/>
                </a:lnTo>
                <a:lnTo>
                  <a:pt x="0" y="10287000"/>
                </a:lnTo>
                <a:lnTo>
                  <a:pt x="10123703" y="10287000"/>
                </a:lnTo>
                <a:lnTo>
                  <a:pt x="10123703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85071" y="6532490"/>
            <a:ext cx="6665595" cy="2476500"/>
          </a:xfrm>
          <a:custGeom>
            <a:avLst/>
            <a:gdLst/>
            <a:ahLst/>
            <a:cxnLst/>
            <a:rect l="l" t="t" r="r" b="b"/>
            <a:pathLst>
              <a:path w="6665594" h="2476500">
                <a:moveTo>
                  <a:pt x="6429375" y="2476500"/>
                </a:moveTo>
                <a:lnTo>
                  <a:pt x="238125" y="2476500"/>
                </a:lnTo>
                <a:lnTo>
                  <a:pt x="191452" y="2471882"/>
                </a:lnTo>
                <a:lnTo>
                  <a:pt x="146998" y="2458374"/>
                </a:lnTo>
                <a:lnTo>
                  <a:pt x="106013" y="2436492"/>
                </a:lnTo>
                <a:lnTo>
                  <a:pt x="69745" y="2406754"/>
                </a:lnTo>
                <a:lnTo>
                  <a:pt x="40007" y="2370486"/>
                </a:lnTo>
                <a:lnTo>
                  <a:pt x="18126" y="2329501"/>
                </a:lnTo>
                <a:lnTo>
                  <a:pt x="4617" y="2285047"/>
                </a:lnTo>
                <a:lnTo>
                  <a:pt x="0" y="22383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429375" y="0"/>
                </a:lnTo>
                <a:lnTo>
                  <a:pt x="6476048" y="4617"/>
                </a:lnTo>
                <a:lnTo>
                  <a:pt x="6520502" y="18126"/>
                </a:lnTo>
                <a:lnTo>
                  <a:pt x="6561487" y="40007"/>
                </a:lnTo>
                <a:lnTo>
                  <a:pt x="6597755" y="69745"/>
                </a:lnTo>
                <a:lnTo>
                  <a:pt x="6627492" y="106013"/>
                </a:lnTo>
                <a:lnTo>
                  <a:pt x="6649374" y="146998"/>
                </a:lnTo>
                <a:lnTo>
                  <a:pt x="6662882" y="191452"/>
                </a:lnTo>
                <a:lnTo>
                  <a:pt x="6665267" y="215555"/>
                </a:lnTo>
                <a:lnTo>
                  <a:pt x="6665267" y="2260944"/>
                </a:lnTo>
                <a:lnTo>
                  <a:pt x="6649374" y="2329501"/>
                </a:lnTo>
                <a:lnTo>
                  <a:pt x="6627492" y="2370486"/>
                </a:lnTo>
                <a:lnTo>
                  <a:pt x="6597755" y="2406754"/>
                </a:lnTo>
                <a:lnTo>
                  <a:pt x="6561487" y="2436492"/>
                </a:lnTo>
                <a:lnTo>
                  <a:pt x="6520502" y="2458374"/>
                </a:lnTo>
                <a:lnTo>
                  <a:pt x="6476048" y="2471882"/>
                </a:lnTo>
                <a:lnTo>
                  <a:pt x="6429375" y="2476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0276205" cy="10287000"/>
            <a:chOff x="0" y="0"/>
            <a:chExt cx="10276205" cy="10287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0276205" cy="10287000"/>
            </a:xfrm>
            <a:custGeom>
              <a:avLst/>
              <a:gdLst/>
              <a:ahLst/>
              <a:cxnLst/>
              <a:rect l="l" t="t" r="r" b="b"/>
              <a:pathLst>
                <a:path w="10276204" h="10287000">
                  <a:moveTo>
                    <a:pt x="10276113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209022" y="0"/>
                  </a:lnTo>
                  <a:lnTo>
                    <a:pt x="10236105" y="33030"/>
                  </a:lnTo>
                  <a:lnTo>
                    <a:pt x="10257986" y="74016"/>
                  </a:lnTo>
                  <a:lnTo>
                    <a:pt x="10271495" y="118469"/>
                  </a:lnTo>
                  <a:lnTo>
                    <a:pt x="10276113" y="165142"/>
                  </a:lnTo>
                  <a:lnTo>
                    <a:pt x="10276113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004" y="3127309"/>
              <a:ext cx="7858124" cy="609433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9143" y="3735896"/>
            <a:ext cx="6939355" cy="2641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417491" y="3927660"/>
            <a:ext cx="6202680" cy="474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784" marR="431165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graph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depicts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training </a:t>
            </a:r>
            <a:r>
              <a:rPr sz="2800" spc="-35" dirty="0">
                <a:latin typeface="Verdana"/>
                <a:cs typeface="Verdana"/>
              </a:rPr>
              <a:t>accuracy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testing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accuracy.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75" dirty="0">
                <a:latin typeface="Verdana"/>
                <a:cs typeface="Verdana"/>
              </a:rPr>
              <a:t>Training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b="1" spc="-340" dirty="0">
                <a:latin typeface="Verdana"/>
                <a:cs typeface="Verdana"/>
              </a:rPr>
              <a:t>99.93%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40" dirty="0">
                <a:latin typeface="Verdana"/>
                <a:cs typeface="Verdana"/>
              </a:rPr>
              <a:t>Testing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b="1" spc="-345" dirty="0">
                <a:latin typeface="Verdana"/>
                <a:cs typeface="Verdana"/>
              </a:rPr>
              <a:t>99.56%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2800" dirty="0">
              <a:latin typeface="Verdana"/>
              <a:cs typeface="Verdana"/>
            </a:endParaRPr>
          </a:p>
          <a:p>
            <a:pPr marL="12700" marR="5080" algn="ctr">
              <a:lnSpc>
                <a:spcPct val="109400"/>
              </a:lnSpc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confusion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matrix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represents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the </a:t>
            </a:r>
            <a:r>
              <a:rPr sz="2800" spc="-70" dirty="0">
                <a:latin typeface="Verdana"/>
                <a:cs typeface="Verdana"/>
              </a:rPr>
              <a:t>actual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(true)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values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no-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along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with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their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corresponding predictions.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5072" y="771163"/>
            <a:ext cx="6663472" cy="264189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377456" y="962927"/>
            <a:ext cx="6282690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9400"/>
              </a:lnSpc>
              <a:spcBef>
                <a:spcPts val="100"/>
              </a:spcBef>
            </a:pPr>
            <a:r>
              <a:rPr sz="2800" spc="-25" dirty="0">
                <a:latin typeface="Verdana"/>
                <a:cs typeface="Verdana"/>
              </a:rPr>
              <a:t>This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binary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classification </a:t>
            </a:r>
            <a:r>
              <a:rPr sz="2800" spc="-110" dirty="0">
                <a:latin typeface="Verdana"/>
                <a:cs typeface="Verdana"/>
              </a:rPr>
              <a:t>problem.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Trees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are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added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65" dirty="0">
                <a:latin typeface="Verdana"/>
                <a:cs typeface="Verdana"/>
              </a:rPr>
              <a:t>one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by </a:t>
            </a:r>
            <a:r>
              <a:rPr sz="2800" spc="-105" dirty="0">
                <a:latin typeface="Verdana"/>
                <a:cs typeface="Verdana"/>
              </a:rPr>
              <a:t>one,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each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55" dirty="0">
                <a:latin typeface="Verdana"/>
                <a:cs typeface="Verdana"/>
              </a:rPr>
              <a:t>new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tree's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predictions </a:t>
            </a:r>
            <a:r>
              <a:rPr sz="2800" spc="-95" dirty="0">
                <a:latin typeface="Verdana"/>
                <a:cs typeface="Verdana"/>
              </a:rPr>
              <a:t>are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added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to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previous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output.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82456" y="151200"/>
            <a:ext cx="7383780" cy="206375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 indent="1741805">
              <a:lnSpc>
                <a:spcPts val="7650"/>
              </a:lnSpc>
              <a:spcBef>
                <a:spcPts val="950"/>
              </a:spcBef>
            </a:pPr>
            <a:r>
              <a:rPr spc="-465" dirty="0"/>
              <a:t>XGBoost </a:t>
            </a:r>
            <a:r>
              <a:rPr spc="-350" dirty="0"/>
              <a:t>Classifier</a:t>
            </a:r>
            <a:r>
              <a:rPr spc="-1135" dirty="0"/>
              <a:t> </a:t>
            </a:r>
            <a:r>
              <a:rPr spc="-355" dirty="0"/>
              <a:t>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584"/>
            <a:ext cx="10123805" cy="10287000"/>
          </a:xfrm>
          <a:custGeom>
            <a:avLst/>
            <a:gdLst/>
            <a:ahLst/>
            <a:cxnLst/>
            <a:rect l="l" t="t" r="r" b="b"/>
            <a:pathLst>
              <a:path w="10123805" h="10287000">
                <a:moveTo>
                  <a:pt x="10123703" y="12700"/>
                </a:moveTo>
                <a:lnTo>
                  <a:pt x="10123018" y="12700"/>
                </a:lnTo>
                <a:lnTo>
                  <a:pt x="10123018" y="0"/>
                </a:lnTo>
                <a:lnTo>
                  <a:pt x="0" y="0"/>
                </a:lnTo>
                <a:lnTo>
                  <a:pt x="0" y="12700"/>
                </a:lnTo>
                <a:lnTo>
                  <a:pt x="0" y="10287000"/>
                </a:lnTo>
                <a:lnTo>
                  <a:pt x="10123703" y="10287000"/>
                </a:lnTo>
                <a:lnTo>
                  <a:pt x="10123703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85071" y="6532490"/>
            <a:ext cx="6665595" cy="2476500"/>
          </a:xfrm>
          <a:custGeom>
            <a:avLst/>
            <a:gdLst/>
            <a:ahLst/>
            <a:cxnLst/>
            <a:rect l="l" t="t" r="r" b="b"/>
            <a:pathLst>
              <a:path w="6665594" h="2476500">
                <a:moveTo>
                  <a:pt x="6429375" y="2476500"/>
                </a:moveTo>
                <a:lnTo>
                  <a:pt x="238125" y="2476500"/>
                </a:lnTo>
                <a:lnTo>
                  <a:pt x="191452" y="2471882"/>
                </a:lnTo>
                <a:lnTo>
                  <a:pt x="146998" y="2458374"/>
                </a:lnTo>
                <a:lnTo>
                  <a:pt x="106013" y="2436492"/>
                </a:lnTo>
                <a:lnTo>
                  <a:pt x="69745" y="2406754"/>
                </a:lnTo>
                <a:lnTo>
                  <a:pt x="40007" y="2370486"/>
                </a:lnTo>
                <a:lnTo>
                  <a:pt x="18126" y="2329501"/>
                </a:lnTo>
                <a:lnTo>
                  <a:pt x="4617" y="2285047"/>
                </a:lnTo>
                <a:lnTo>
                  <a:pt x="0" y="22383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429375" y="0"/>
                </a:lnTo>
                <a:lnTo>
                  <a:pt x="6476048" y="4617"/>
                </a:lnTo>
                <a:lnTo>
                  <a:pt x="6520502" y="18126"/>
                </a:lnTo>
                <a:lnTo>
                  <a:pt x="6561487" y="40007"/>
                </a:lnTo>
                <a:lnTo>
                  <a:pt x="6597755" y="69745"/>
                </a:lnTo>
                <a:lnTo>
                  <a:pt x="6627492" y="106013"/>
                </a:lnTo>
                <a:lnTo>
                  <a:pt x="6649374" y="146998"/>
                </a:lnTo>
                <a:lnTo>
                  <a:pt x="6662882" y="191452"/>
                </a:lnTo>
                <a:lnTo>
                  <a:pt x="6665267" y="215555"/>
                </a:lnTo>
                <a:lnTo>
                  <a:pt x="6665267" y="2260944"/>
                </a:lnTo>
                <a:lnTo>
                  <a:pt x="6649374" y="2329501"/>
                </a:lnTo>
                <a:lnTo>
                  <a:pt x="6627492" y="2370486"/>
                </a:lnTo>
                <a:lnTo>
                  <a:pt x="6597755" y="2406754"/>
                </a:lnTo>
                <a:lnTo>
                  <a:pt x="6561487" y="2436492"/>
                </a:lnTo>
                <a:lnTo>
                  <a:pt x="6520502" y="2458374"/>
                </a:lnTo>
                <a:lnTo>
                  <a:pt x="6476048" y="2471882"/>
                </a:lnTo>
                <a:lnTo>
                  <a:pt x="6429375" y="2476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0276205" cy="10287000"/>
            <a:chOff x="0" y="0"/>
            <a:chExt cx="10276205" cy="10287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0276205" cy="10287000"/>
            </a:xfrm>
            <a:custGeom>
              <a:avLst/>
              <a:gdLst/>
              <a:ahLst/>
              <a:cxnLst/>
              <a:rect l="l" t="t" r="r" b="b"/>
              <a:pathLst>
                <a:path w="10276204" h="10287000">
                  <a:moveTo>
                    <a:pt x="10276113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209022" y="0"/>
                  </a:lnTo>
                  <a:lnTo>
                    <a:pt x="10236105" y="33030"/>
                  </a:lnTo>
                  <a:lnTo>
                    <a:pt x="10257986" y="74016"/>
                  </a:lnTo>
                  <a:lnTo>
                    <a:pt x="10271495" y="118469"/>
                  </a:lnTo>
                  <a:lnTo>
                    <a:pt x="10276113" y="165142"/>
                  </a:lnTo>
                  <a:lnTo>
                    <a:pt x="10276113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077" y="2977485"/>
              <a:ext cx="8629649" cy="667702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9143" y="3735896"/>
            <a:ext cx="6939355" cy="2641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417491" y="3927660"/>
            <a:ext cx="6202680" cy="474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784" marR="431165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graph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depicts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training </a:t>
            </a:r>
            <a:r>
              <a:rPr sz="2800" spc="-35" dirty="0">
                <a:latin typeface="Verdana"/>
                <a:cs typeface="Verdana"/>
              </a:rPr>
              <a:t>accuracy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testing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accuracy.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75" dirty="0">
                <a:latin typeface="Verdana"/>
                <a:cs typeface="Verdana"/>
              </a:rPr>
              <a:t>Training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b="1" spc="-335" dirty="0">
                <a:latin typeface="Verdana"/>
                <a:cs typeface="Verdana"/>
              </a:rPr>
              <a:t>99.98%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40" dirty="0">
                <a:latin typeface="Verdana"/>
                <a:cs typeface="Verdana"/>
              </a:rPr>
              <a:t>Testing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b="1" spc="-330" dirty="0">
                <a:latin typeface="Verdana"/>
                <a:cs typeface="Verdana"/>
              </a:rPr>
              <a:t>99.43%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2800" dirty="0">
              <a:latin typeface="Verdana"/>
              <a:cs typeface="Verdana"/>
            </a:endParaRPr>
          </a:p>
          <a:p>
            <a:pPr marL="12700" marR="5080" algn="ctr">
              <a:lnSpc>
                <a:spcPct val="109400"/>
              </a:lnSpc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confusion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matrix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represents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the </a:t>
            </a:r>
            <a:r>
              <a:rPr sz="2800" spc="-70" dirty="0">
                <a:latin typeface="Verdana"/>
                <a:cs typeface="Verdana"/>
              </a:rPr>
              <a:t>actual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(true)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values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no-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along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with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their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corresponding predictions.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35320" y="313093"/>
            <a:ext cx="6967220" cy="2814320"/>
          </a:xfrm>
          <a:custGeom>
            <a:avLst/>
            <a:gdLst/>
            <a:ahLst/>
            <a:cxnLst/>
            <a:rect l="l" t="t" r="r" b="b"/>
            <a:pathLst>
              <a:path w="6967219" h="2814320">
                <a:moveTo>
                  <a:pt x="6728875" y="2814215"/>
                </a:moveTo>
                <a:lnTo>
                  <a:pt x="238124" y="2814215"/>
                </a:lnTo>
                <a:lnTo>
                  <a:pt x="191452" y="2809597"/>
                </a:lnTo>
                <a:lnTo>
                  <a:pt x="146998" y="2796088"/>
                </a:lnTo>
                <a:lnTo>
                  <a:pt x="106012" y="2774207"/>
                </a:lnTo>
                <a:lnTo>
                  <a:pt x="69745" y="2744469"/>
                </a:lnTo>
                <a:lnTo>
                  <a:pt x="40007" y="2708202"/>
                </a:lnTo>
                <a:lnTo>
                  <a:pt x="18126" y="2667216"/>
                </a:lnTo>
                <a:lnTo>
                  <a:pt x="4617" y="2622763"/>
                </a:lnTo>
                <a:lnTo>
                  <a:pt x="0" y="2576090"/>
                </a:lnTo>
                <a:lnTo>
                  <a:pt x="0" y="238124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2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4" y="0"/>
                </a:lnTo>
                <a:lnTo>
                  <a:pt x="6728875" y="0"/>
                </a:lnTo>
                <a:lnTo>
                  <a:pt x="6775547" y="4617"/>
                </a:lnTo>
                <a:lnTo>
                  <a:pt x="6820001" y="18126"/>
                </a:lnTo>
                <a:lnTo>
                  <a:pt x="6860986" y="40007"/>
                </a:lnTo>
                <a:lnTo>
                  <a:pt x="6897253" y="69745"/>
                </a:lnTo>
                <a:lnTo>
                  <a:pt x="6926991" y="106013"/>
                </a:lnTo>
                <a:lnTo>
                  <a:pt x="6948873" y="146998"/>
                </a:lnTo>
                <a:lnTo>
                  <a:pt x="6962382" y="191452"/>
                </a:lnTo>
                <a:lnTo>
                  <a:pt x="6967000" y="238124"/>
                </a:lnTo>
                <a:lnTo>
                  <a:pt x="6967000" y="2576090"/>
                </a:lnTo>
                <a:lnTo>
                  <a:pt x="6962382" y="2622763"/>
                </a:lnTo>
                <a:lnTo>
                  <a:pt x="6948873" y="2667216"/>
                </a:lnTo>
                <a:lnTo>
                  <a:pt x="6926991" y="2708202"/>
                </a:lnTo>
                <a:lnTo>
                  <a:pt x="6897253" y="2744469"/>
                </a:lnTo>
                <a:lnTo>
                  <a:pt x="6860986" y="2774207"/>
                </a:lnTo>
                <a:lnTo>
                  <a:pt x="6820001" y="2796088"/>
                </a:lnTo>
                <a:lnTo>
                  <a:pt x="6775547" y="2809597"/>
                </a:lnTo>
                <a:lnTo>
                  <a:pt x="6728875" y="28142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266549" y="495332"/>
            <a:ext cx="6504940" cy="23590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sz="2800" spc="-25" dirty="0">
                <a:latin typeface="Verdana"/>
                <a:cs typeface="Verdana"/>
              </a:rPr>
              <a:t>This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binary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classification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problem.</a:t>
            </a:r>
            <a:endParaRPr sz="2800" dirty="0">
              <a:latin typeface="Verdana"/>
              <a:cs typeface="Verdana"/>
            </a:endParaRPr>
          </a:p>
          <a:p>
            <a:pPr marL="297815" marR="290195" indent="-635" algn="ctr">
              <a:lnSpc>
                <a:spcPct val="109400"/>
              </a:lnSpc>
            </a:pPr>
            <a:r>
              <a:rPr sz="2800" spc="-120" dirty="0">
                <a:latin typeface="Verdana"/>
                <a:cs typeface="Verdana"/>
              </a:rPr>
              <a:t>Random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Forest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creates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large </a:t>
            </a:r>
            <a:r>
              <a:rPr sz="2800" spc="-125" dirty="0">
                <a:latin typeface="Verdana"/>
                <a:cs typeface="Verdana"/>
              </a:rPr>
              <a:t>number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decision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5" dirty="0">
                <a:latin typeface="Verdana"/>
                <a:cs typeface="Verdana"/>
              </a:rPr>
              <a:t>trees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during </a:t>
            </a:r>
            <a:r>
              <a:rPr sz="2800" spc="-110" dirty="0">
                <a:latin typeface="Verdana"/>
                <a:cs typeface="Verdana"/>
              </a:rPr>
              <a:t>training.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55" dirty="0">
                <a:latin typeface="Verdana"/>
                <a:cs typeface="Verdana"/>
              </a:rPr>
              <a:t>Each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tree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learns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to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make </a:t>
            </a:r>
            <a:r>
              <a:rPr sz="2800" spc="-45" dirty="0">
                <a:latin typeface="Verdana"/>
                <a:cs typeface="Verdana"/>
              </a:rPr>
              <a:t>predictions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170" dirty="0">
                <a:latin typeface="Verdana"/>
                <a:cs typeface="Verdana"/>
              </a:rPr>
              <a:t>(e.g.,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vs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no-</a:t>
            </a:r>
            <a:r>
              <a:rPr sz="2800" spc="-75" dirty="0">
                <a:latin typeface="Verdana"/>
                <a:cs typeface="Verdana"/>
              </a:rPr>
              <a:t>fault).</a:t>
            </a:r>
            <a:endParaRPr sz="2800" dirty="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233072" y="2841558"/>
            <a:ext cx="571500" cy="571500"/>
            <a:chOff x="14233072" y="2841558"/>
            <a:chExt cx="571500" cy="571500"/>
          </a:xfrm>
        </p:grpSpPr>
        <p:sp>
          <p:nvSpPr>
            <p:cNvPr id="13" name="object 13"/>
            <p:cNvSpPr/>
            <p:nvPr/>
          </p:nvSpPr>
          <p:spPr>
            <a:xfrm>
              <a:off x="14233072" y="284155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2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2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47297" y="3012755"/>
              <a:ext cx="343535" cy="257810"/>
            </a:xfrm>
            <a:custGeom>
              <a:avLst/>
              <a:gdLst/>
              <a:ahLst/>
              <a:cxnLst/>
              <a:rect l="l" t="t" r="r" b="b"/>
              <a:pathLst>
                <a:path w="343534" h="257810">
                  <a:moveTo>
                    <a:pt x="0" y="0"/>
                  </a:moveTo>
                  <a:lnTo>
                    <a:pt x="100910" y="0"/>
                  </a:lnTo>
                  <a:lnTo>
                    <a:pt x="171475" y="107308"/>
                  </a:lnTo>
                  <a:lnTo>
                    <a:pt x="242054" y="0"/>
                  </a:lnTo>
                  <a:lnTo>
                    <a:pt x="342951" y="0"/>
                  </a:lnTo>
                  <a:lnTo>
                    <a:pt x="175762" y="254224"/>
                  </a:lnTo>
                  <a:lnTo>
                    <a:pt x="173735" y="257307"/>
                  </a:lnTo>
                  <a:lnTo>
                    <a:pt x="169216" y="257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370428" y="3017058"/>
              <a:ext cx="294640" cy="226695"/>
            </a:xfrm>
            <a:custGeom>
              <a:avLst/>
              <a:gdLst/>
              <a:ahLst/>
              <a:cxnLst/>
              <a:rect l="l" t="t" r="r" b="b"/>
              <a:pathLst>
                <a:path w="294640" h="226694">
                  <a:moveTo>
                    <a:pt x="268879" y="6064"/>
                  </a:moveTo>
                  <a:lnTo>
                    <a:pt x="268633" y="5973"/>
                  </a:lnTo>
                  <a:lnTo>
                    <a:pt x="268879" y="6064"/>
                  </a:lnTo>
                  <a:lnTo>
                    <a:pt x="269205" y="6184"/>
                  </a:lnTo>
                  <a:lnTo>
                    <a:pt x="268879" y="6064"/>
                  </a:lnTo>
                  <a:close/>
                </a:path>
                <a:path w="294640" h="226694">
                  <a:moveTo>
                    <a:pt x="266535" y="7704"/>
                  </a:moveTo>
                  <a:lnTo>
                    <a:pt x="266535" y="5564"/>
                  </a:lnTo>
                  <a:lnTo>
                    <a:pt x="267596" y="5589"/>
                  </a:lnTo>
                  <a:lnTo>
                    <a:pt x="268633" y="5973"/>
                  </a:lnTo>
                  <a:lnTo>
                    <a:pt x="268633" y="7974"/>
                  </a:lnTo>
                  <a:lnTo>
                    <a:pt x="267596" y="8237"/>
                  </a:lnTo>
                  <a:lnTo>
                    <a:pt x="266535" y="7704"/>
                  </a:lnTo>
                  <a:close/>
                </a:path>
                <a:path w="294640" h="226694">
                  <a:moveTo>
                    <a:pt x="53011" y="10401"/>
                  </a:moveTo>
                  <a:lnTo>
                    <a:pt x="53011" y="8605"/>
                  </a:lnTo>
                  <a:lnTo>
                    <a:pt x="53370" y="8677"/>
                  </a:lnTo>
                  <a:lnTo>
                    <a:pt x="53370" y="10265"/>
                  </a:lnTo>
                  <a:lnTo>
                    <a:pt x="53011" y="10401"/>
                  </a:lnTo>
                  <a:close/>
                </a:path>
                <a:path w="294640" h="226694">
                  <a:moveTo>
                    <a:pt x="48623" y="9113"/>
                  </a:moveTo>
                  <a:lnTo>
                    <a:pt x="48623" y="7150"/>
                  </a:lnTo>
                  <a:lnTo>
                    <a:pt x="50113" y="7696"/>
                  </a:lnTo>
                  <a:lnTo>
                    <a:pt x="51569" y="8312"/>
                  </a:lnTo>
                  <a:lnTo>
                    <a:pt x="52730" y="8547"/>
                  </a:lnTo>
                  <a:lnTo>
                    <a:pt x="52730" y="10593"/>
                  </a:lnTo>
                  <a:lnTo>
                    <a:pt x="50889" y="10481"/>
                  </a:lnTo>
                  <a:lnTo>
                    <a:pt x="49337" y="9662"/>
                  </a:lnTo>
                  <a:lnTo>
                    <a:pt x="48623" y="9113"/>
                  </a:lnTo>
                  <a:close/>
                </a:path>
                <a:path w="294640" h="226694">
                  <a:moveTo>
                    <a:pt x="48623" y="9113"/>
                  </a:moveTo>
                  <a:lnTo>
                    <a:pt x="48413" y="8952"/>
                  </a:lnTo>
                  <a:lnTo>
                    <a:pt x="49337" y="9662"/>
                  </a:lnTo>
                  <a:lnTo>
                    <a:pt x="48623" y="9113"/>
                  </a:lnTo>
                  <a:close/>
                </a:path>
                <a:path w="294640" h="226694">
                  <a:moveTo>
                    <a:pt x="47907" y="8563"/>
                  </a:moveTo>
                  <a:lnTo>
                    <a:pt x="47907" y="7369"/>
                  </a:lnTo>
                  <a:lnTo>
                    <a:pt x="48413" y="7073"/>
                  </a:lnTo>
                  <a:lnTo>
                    <a:pt x="48413" y="8952"/>
                  </a:lnTo>
                  <a:lnTo>
                    <a:pt x="47907" y="8563"/>
                  </a:lnTo>
                  <a:close/>
                </a:path>
                <a:path w="294640" h="226694">
                  <a:moveTo>
                    <a:pt x="18331" y="16568"/>
                  </a:moveTo>
                  <a:lnTo>
                    <a:pt x="18331" y="14777"/>
                  </a:lnTo>
                  <a:lnTo>
                    <a:pt x="19482" y="13778"/>
                  </a:lnTo>
                  <a:lnTo>
                    <a:pt x="20132" y="13678"/>
                  </a:lnTo>
                  <a:lnTo>
                    <a:pt x="20808" y="13574"/>
                  </a:lnTo>
                  <a:lnTo>
                    <a:pt x="21064" y="16756"/>
                  </a:lnTo>
                  <a:lnTo>
                    <a:pt x="21507" y="16400"/>
                  </a:lnTo>
                  <a:lnTo>
                    <a:pt x="20132" y="17504"/>
                  </a:lnTo>
                  <a:lnTo>
                    <a:pt x="18605" y="17024"/>
                  </a:lnTo>
                  <a:lnTo>
                    <a:pt x="18331" y="16568"/>
                  </a:lnTo>
                  <a:close/>
                </a:path>
                <a:path w="294640" h="226694">
                  <a:moveTo>
                    <a:pt x="251823" y="2059"/>
                  </a:moveTo>
                  <a:lnTo>
                    <a:pt x="251823" y="373"/>
                  </a:lnTo>
                  <a:lnTo>
                    <a:pt x="252622" y="0"/>
                  </a:lnTo>
                  <a:lnTo>
                    <a:pt x="253491" y="801"/>
                  </a:lnTo>
                  <a:lnTo>
                    <a:pt x="253186" y="520"/>
                  </a:lnTo>
                  <a:lnTo>
                    <a:pt x="252955" y="1993"/>
                  </a:lnTo>
                  <a:lnTo>
                    <a:pt x="252213" y="2257"/>
                  </a:lnTo>
                  <a:lnTo>
                    <a:pt x="251823" y="2059"/>
                  </a:lnTo>
                  <a:close/>
                </a:path>
                <a:path w="294640" h="226694">
                  <a:moveTo>
                    <a:pt x="251823" y="2059"/>
                  </a:moveTo>
                  <a:lnTo>
                    <a:pt x="251588" y="1939"/>
                  </a:lnTo>
                  <a:lnTo>
                    <a:pt x="252213" y="2257"/>
                  </a:lnTo>
                  <a:lnTo>
                    <a:pt x="251823" y="2059"/>
                  </a:lnTo>
                  <a:close/>
                </a:path>
                <a:path w="294640" h="226694">
                  <a:moveTo>
                    <a:pt x="219715" y="58790"/>
                  </a:moveTo>
                  <a:lnTo>
                    <a:pt x="219715" y="57100"/>
                  </a:lnTo>
                  <a:lnTo>
                    <a:pt x="220516" y="56723"/>
                  </a:lnTo>
                  <a:lnTo>
                    <a:pt x="221332" y="56757"/>
                  </a:lnTo>
                  <a:lnTo>
                    <a:pt x="221709" y="57100"/>
                  </a:lnTo>
                  <a:lnTo>
                    <a:pt x="221709" y="59104"/>
                  </a:lnTo>
                  <a:lnTo>
                    <a:pt x="220516" y="59184"/>
                  </a:lnTo>
                  <a:lnTo>
                    <a:pt x="219715" y="58790"/>
                  </a:lnTo>
                  <a:close/>
                </a:path>
                <a:path w="294640" h="226694">
                  <a:moveTo>
                    <a:pt x="250127" y="46073"/>
                  </a:moveTo>
                  <a:lnTo>
                    <a:pt x="250127" y="45414"/>
                  </a:lnTo>
                  <a:lnTo>
                    <a:pt x="251012" y="44495"/>
                  </a:lnTo>
                  <a:lnTo>
                    <a:pt x="251482" y="44075"/>
                  </a:lnTo>
                  <a:lnTo>
                    <a:pt x="252182" y="43854"/>
                  </a:lnTo>
                  <a:lnTo>
                    <a:pt x="252959" y="43825"/>
                  </a:lnTo>
                  <a:lnTo>
                    <a:pt x="253921" y="43955"/>
                  </a:lnTo>
                  <a:lnTo>
                    <a:pt x="254498" y="44033"/>
                  </a:lnTo>
                  <a:lnTo>
                    <a:pt x="254498" y="45511"/>
                  </a:lnTo>
                  <a:lnTo>
                    <a:pt x="253921" y="46492"/>
                  </a:lnTo>
                  <a:lnTo>
                    <a:pt x="252959" y="46785"/>
                  </a:lnTo>
                  <a:lnTo>
                    <a:pt x="252182" y="47238"/>
                  </a:lnTo>
                  <a:lnTo>
                    <a:pt x="251482" y="46863"/>
                  </a:lnTo>
                  <a:lnTo>
                    <a:pt x="251012" y="46648"/>
                  </a:lnTo>
                  <a:lnTo>
                    <a:pt x="250127" y="46073"/>
                  </a:lnTo>
                  <a:close/>
                </a:path>
                <a:path w="294640" h="226694">
                  <a:moveTo>
                    <a:pt x="35330" y="45767"/>
                  </a:moveTo>
                  <a:lnTo>
                    <a:pt x="35330" y="43089"/>
                  </a:lnTo>
                  <a:lnTo>
                    <a:pt x="35663" y="42919"/>
                  </a:lnTo>
                  <a:lnTo>
                    <a:pt x="36395" y="45392"/>
                  </a:lnTo>
                  <a:lnTo>
                    <a:pt x="36897" y="45006"/>
                  </a:lnTo>
                  <a:lnTo>
                    <a:pt x="35933" y="45500"/>
                  </a:lnTo>
                  <a:lnTo>
                    <a:pt x="35330" y="45767"/>
                  </a:lnTo>
                  <a:close/>
                </a:path>
                <a:path w="294640" h="226694">
                  <a:moveTo>
                    <a:pt x="48526" y="66172"/>
                  </a:moveTo>
                  <a:lnTo>
                    <a:pt x="48526" y="63839"/>
                  </a:lnTo>
                  <a:lnTo>
                    <a:pt x="49396" y="63125"/>
                  </a:lnTo>
                  <a:lnTo>
                    <a:pt x="51069" y="63256"/>
                  </a:lnTo>
                  <a:lnTo>
                    <a:pt x="52535" y="64929"/>
                  </a:lnTo>
                  <a:lnTo>
                    <a:pt x="52325" y="64689"/>
                  </a:lnTo>
                  <a:lnTo>
                    <a:pt x="51859" y="65859"/>
                  </a:lnTo>
                  <a:lnTo>
                    <a:pt x="51069" y="66015"/>
                  </a:lnTo>
                  <a:lnTo>
                    <a:pt x="49396" y="66283"/>
                  </a:lnTo>
                  <a:lnTo>
                    <a:pt x="48526" y="66172"/>
                  </a:lnTo>
                  <a:close/>
                </a:path>
                <a:path w="294640" h="226694">
                  <a:moveTo>
                    <a:pt x="34537" y="66586"/>
                  </a:moveTo>
                  <a:lnTo>
                    <a:pt x="34537" y="64742"/>
                  </a:lnTo>
                  <a:lnTo>
                    <a:pt x="34826" y="64509"/>
                  </a:lnTo>
                  <a:lnTo>
                    <a:pt x="35678" y="64326"/>
                  </a:lnTo>
                  <a:lnTo>
                    <a:pt x="37131" y="64820"/>
                  </a:lnTo>
                  <a:lnTo>
                    <a:pt x="37131" y="66537"/>
                  </a:lnTo>
                  <a:lnTo>
                    <a:pt x="35678" y="66764"/>
                  </a:lnTo>
                  <a:lnTo>
                    <a:pt x="34826" y="66631"/>
                  </a:lnTo>
                  <a:lnTo>
                    <a:pt x="34537" y="66586"/>
                  </a:lnTo>
                  <a:close/>
                </a:path>
                <a:path w="294640" h="226694">
                  <a:moveTo>
                    <a:pt x="77444" y="67470"/>
                  </a:moveTo>
                  <a:lnTo>
                    <a:pt x="77444" y="65678"/>
                  </a:lnTo>
                  <a:lnTo>
                    <a:pt x="78364" y="64990"/>
                  </a:lnTo>
                  <a:lnTo>
                    <a:pt x="78364" y="67572"/>
                  </a:lnTo>
                  <a:lnTo>
                    <a:pt x="77444" y="67470"/>
                  </a:lnTo>
                  <a:close/>
                </a:path>
                <a:path w="294640" h="226694">
                  <a:moveTo>
                    <a:pt x="77662" y="37449"/>
                  </a:moveTo>
                  <a:lnTo>
                    <a:pt x="77662" y="35251"/>
                  </a:lnTo>
                  <a:lnTo>
                    <a:pt x="78107" y="35518"/>
                  </a:lnTo>
                  <a:lnTo>
                    <a:pt x="78258" y="35608"/>
                  </a:lnTo>
                  <a:lnTo>
                    <a:pt x="78107" y="35518"/>
                  </a:lnTo>
                  <a:lnTo>
                    <a:pt x="77859" y="37486"/>
                  </a:lnTo>
                  <a:lnTo>
                    <a:pt x="77662" y="37449"/>
                  </a:lnTo>
                  <a:close/>
                </a:path>
                <a:path w="294640" h="226694">
                  <a:moveTo>
                    <a:pt x="291393" y="35289"/>
                  </a:moveTo>
                  <a:lnTo>
                    <a:pt x="291393" y="32927"/>
                  </a:lnTo>
                  <a:lnTo>
                    <a:pt x="291907" y="32553"/>
                  </a:lnTo>
                  <a:lnTo>
                    <a:pt x="292386" y="32537"/>
                  </a:lnTo>
                  <a:lnTo>
                    <a:pt x="293121" y="33085"/>
                  </a:lnTo>
                  <a:lnTo>
                    <a:pt x="293606" y="33577"/>
                  </a:lnTo>
                  <a:lnTo>
                    <a:pt x="294290" y="34373"/>
                  </a:lnTo>
                  <a:lnTo>
                    <a:pt x="294290" y="34518"/>
                  </a:lnTo>
                  <a:lnTo>
                    <a:pt x="293606" y="35557"/>
                  </a:lnTo>
                  <a:lnTo>
                    <a:pt x="293121" y="35660"/>
                  </a:lnTo>
                  <a:lnTo>
                    <a:pt x="291907" y="35751"/>
                  </a:lnTo>
                  <a:lnTo>
                    <a:pt x="291393" y="35289"/>
                  </a:lnTo>
                  <a:close/>
                </a:path>
                <a:path w="294640" h="226694">
                  <a:moveTo>
                    <a:pt x="690" y="31911"/>
                  </a:moveTo>
                  <a:lnTo>
                    <a:pt x="690" y="29625"/>
                  </a:lnTo>
                  <a:lnTo>
                    <a:pt x="1021" y="29740"/>
                  </a:lnTo>
                  <a:lnTo>
                    <a:pt x="2112" y="30866"/>
                  </a:lnTo>
                  <a:lnTo>
                    <a:pt x="3305" y="33495"/>
                  </a:lnTo>
                  <a:lnTo>
                    <a:pt x="3305" y="35062"/>
                  </a:lnTo>
                  <a:lnTo>
                    <a:pt x="2994" y="35413"/>
                  </a:lnTo>
                  <a:lnTo>
                    <a:pt x="690" y="31911"/>
                  </a:lnTo>
                  <a:close/>
                </a:path>
                <a:path w="294640" h="226694">
                  <a:moveTo>
                    <a:pt x="690" y="31911"/>
                  </a:moveTo>
                  <a:lnTo>
                    <a:pt x="521" y="31655"/>
                  </a:lnTo>
                  <a:lnTo>
                    <a:pt x="1021" y="32414"/>
                  </a:lnTo>
                  <a:lnTo>
                    <a:pt x="690" y="31911"/>
                  </a:lnTo>
                  <a:close/>
                </a:path>
                <a:path w="294640" h="226694">
                  <a:moveTo>
                    <a:pt x="244" y="31233"/>
                  </a:moveTo>
                  <a:lnTo>
                    <a:pt x="244" y="29765"/>
                  </a:lnTo>
                  <a:lnTo>
                    <a:pt x="521" y="29572"/>
                  </a:lnTo>
                  <a:lnTo>
                    <a:pt x="521" y="31655"/>
                  </a:lnTo>
                  <a:lnTo>
                    <a:pt x="244" y="31233"/>
                  </a:lnTo>
                  <a:close/>
                </a:path>
                <a:path w="294640" h="226694">
                  <a:moveTo>
                    <a:pt x="244" y="31233"/>
                  </a:moveTo>
                  <a:lnTo>
                    <a:pt x="0" y="30862"/>
                  </a:lnTo>
                  <a:lnTo>
                    <a:pt x="521" y="31655"/>
                  </a:lnTo>
                  <a:lnTo>
                    <a:pt x="244" y="31233"/>
                  </a:lnTo>
                  <a:close/>
                </a:path>
                <a:path w="294640" h="226694">
                  <a:moveTo>
                    <a:pt x="7492" y="29254"/>
                  </a:moveTo>
                  <a:lnTo>
                    <a:pt x="7249" y="29235"/>
                  </a:lnTo>
                  <a:lnTo>
                    <a:pt x="7696" y="29271"/>
                  </a:lnTo>
                  <a:lnTo>
                    <a:pt x="7492" y="29254"/>
                  </a:lnTo>
                  <a:close/>
                </a:path>
                <a:path w="294640" h="226694">
                  <a:moveTo>
                    <a:pt x="6628" y="31607"/>
                  </a:moveTo>
                  <a:lnTo>
                    <a:pt x="6628" y="29185"/>
                  </a:lnTo>
                  <a:lnTo>
                    <a:pt x="7249" y="29235"/>
                  </a:lnTo>
                  <a:lnTo>
                    <a:pt x="7249" y="31639"/>
                  </a:lnTo>
                  <a:lnTo>
                    <a:pt x="6628" y="31607"/>
                  </a:lnTo>
                  <a:close/>
                </a:path>
                <a:path w="294640" h="226694">
                  <a:moveTo>
                    <a:pt x="64781" y="19790"/>
                  </a:moveTo>
                  <a:lnTo>
                    <a:pt x="64781" y="17578"/>
                  </a:lnTo>
                  <a:lnTo>
                    <a:pt x="64927" y="17622"/>
                  </a:lnTo>
                  <a:lnTo>
                    <a:pt x="64927" y="19646"/>
                  </a:lnTo>
                  <a:lnTo>
                    <a:pt x="64781" y="19790"/>
                  </a:lnTo>
                  <a:close/>
                </a:path>
                <a:path w="294640" h="226694">
                  <a:moveTo>
                    <a:pt x="64781" y="17578"/>
                  </a:moveTo>
                  <a:lnTo>
                    <a:pt x="64306" y="17435"/>
                  </a:lnTo>
                  <a:lnTo>
                    <a:pt x="64781" y="17578"/>
                  </a:lnTo>
                  <a:lnTo>
                    <a:pt x="64927" y="17622"/>
                  </a:lnTo>
                  <a:lnTo>
                    <a:pt x="64781" y="17578"/>
                  </a:lnTo>
                  <a:close/>
                </a:path>
                <a:path w="294640" h="226694">
                  <a:moveTo>
                    <a:pt x="63544" y="17962"/>
                  </a:moveTo>
                  <a:lnTo>
                    <a:pt x="63929" y="17671"/>
                  </a:lnTo>
                  <a:lnTo>
                    <a:pt x="64306" y="17435"/>
                  </a:lnTo>
                  <a:lnTo>
                    <a:pt x="64781" y="17578"/>
                  </a:lnTo>
                  <a:lnTo>
                    <a:pt x="64306" y="17387"/>
                  </a:lnTo>
                  <a:lnTo>
                    <a:pt x="63544" y="17962"/>
                  </a:lnTo>
                  <a:close/>
                </a:path>
                <a:path w="294640" h="226694">
                  <a:moveTo>
                    <a:pt x="43438" y="22036"/>
                  </a:moveTo>
                  <a:lnTo>
                    <a:pt x="43438" y="19612"/>
                  </a:lnTo>
                  <a:lnTo>
                    <a:pt x="44586" y="18876"/>
                  </a:lnTo>
                  <a:lnTo>
                    <a:pt x="45694" y="18319"/>
                  </a:lnTo>
                  <a:lnTo>
                    <a:pt x="46693" y="18572"/>
                  </a:lnTo>
                  <a:lnTo>
                    <a:pt x="47175" y="19808"/>
                  </a:lnTo>
                  <a:lnTo>
                    <a:pt x="46693" y="20805"/>
                  </a:lnTo>
                  <a:lnTo>
                    <a:pt x="45694" y="21231"/>
                  </a:lnTo>
                  <a:lnTo>
                    <a:pt x="43438" y="22036"/>
                  </a:lnTo>
                  <a:close/>
                </a:path>
                <a:path w="294640" h="226694">
                  <a:moveTo>
                    <a:pt x="23769" y="39726"/>
                  </a:moveTo>
                  <a:lnTo>
                    <a:pt x="23769" y="37568"/>
                  </a:lnTo>
                  <a:lnTo>
                    <a:pt x="24638" y="37439"/>
                  </a:lnTo>
                  <a:lnTo>
                    <a:pt x="24638" y="39553"/>
                  </a:lnTo>
                  <a:lnTo>
                    <a:pt x="23769" y="39726"/>
                  </a:lnTo>
                  <a:close/>
                </a:path>
                <a:path w="294640" h="226694">
                  <a:moveTo>
                    <a:pt x="124041" y="81972"/>
                  </a:moveTo>
                  <a:lnTo>
                    <a:pt x="124041" y="79993"/>
                  </a:lnTo>
                  <a:lnTo>
                    <a:pt x="124745" y="79958"/>
                  </a:lnTo>
                  <a:lnTo>
                    <a:pt x="124745" y="82070"/>
                  </a:lnTo>
                  <a:lnTo>
                    <a:pt x="124041" y="81972"/>
                  </a:lnTo>
                  <a:close/>
                </a:path>
                <a:path w="294640" h="226694">
                  <a:moveTo>
                    <a:pt x="124041" y="81972"/>
                  </a:moveTo>
                  <a:lnTo>
                    <a:pt x="123750" y="81932"/>
                  </a:lnTo>
                  <a:lnTo>
                    <a:pt x="124041" y="81972"/>
                  </a:lnTo>
                  <a:lnTo>
                    <a:pt x="124745" y="82070"/>
                  </a:lnTo>
                  <a:lnTo>
                    <a:pt x="124041" y="81972"/>
                  </a:lnTo>
                  <a:close/>
                </a:path>
                <a:path w="294640" h="226694">
                  <a:moveTo>
                    <a:pt x="39002" y="84500"/>
                  </a:moveTo>
                  <a:lnTo>
                    <a:pt x="38606" y="84061"/>
                  </a:lnTo>
                  <a:lnTo>
                    <a:pt x="39446" y="84992"/>
                  </a:lnTo>
                  <a:lnTo>
                    <a:pt x="39002" y="84500"/>
                  </a:lnTo>
                  <a:close/>
                </a:path>
                <a:path w="294640" h="226694">
                  <a:moveTo>
                    <a:pt x="75156" y="98603"/>
                  </a:moveTo>
                  <a:lnTo>
                    <a:pt x="75156" y="95554"/>
                  </a:lnTo>
                  <a:lnTo>
                    <a:pt x="76227" y="94956"/>
                  </a:lnTo>
                  <a:lnTo>
                    <a:pt x="77142" y="95213"/>
                  </a:lnTo>
                  <a:lnTo>
                    <a:pt x="78249" y="95976"/>
                  </a:lnTo>
                  <a:lnTo>
                    <a:pt x="78249" y="97614"/>
                  </a:lnTo>
                  <a:lnTo>
                    <a:pt x="77713" y="98490"/>
                  </a:lnTo>
                  <a:lnTo>
                    <a:pt x="76538" y="99065"/>
                  </a:lnTo>
                  <a:lnTo>
                    <a:pt x="75156" y="98603"/>
                  </a:lnTo>
                  <a:close/>
                </a:path>
                <a:path w="294640" h="226694">
                  <a:moveTo>
                    <a:pt x="141899" y="105487"/>
                  </a:moveTo>
                  <a:lnTo>
                    <a:pt x="141463" y="105299"/>
                  </a:lnTo>
                  <a:lnTo>
                    <a:pt x="141899" y="105487"/>
                  </a:lnTo>
                  <a:lnTo>
                    <a:pt x="142714" y="106103"/>
                  </a:lnTo>
                  <a:lnTo>
                    <a:pt x="142714" y="107322"/>
                  </a:lnTo>
                  <a:lnTo>
                    <a:pt x="142265" y="108066"/>
                  </a:lnTo>
                  <a:lnTo>
                    <a:pt x="141899" y="108265"/>
                  </a:lnTo>
                  <a:lnTo>
                    <a:pt x="142265" y="105764"/>
                  </a:lnTo>
                  <a:lnTo>
                    <a:pt x="141899" y="105487"/>
                  </a:lnTo>
                  <a:close/>
                </a:path>
                <a:path w="294640" h="226694">
                  <a:moveTo>
                    <a:pt x="139980" y="106048"/>
                  </a:moveTo>
                  <a:lnTo>
                    <a:pt x="141069" y="105475"/>
                  </a:lnTo>
                  <a:lnTo>
                    <a:pt x="141463" y="105299"/>
                  </a:lnTo>
                  <a:lnTo>
                    <a:pt x="141899" y="105487"/>
                  </a:lnTo>
                  <a:lnTo>
                    <a:pt x="141463" y="105268"/>
                  </a:lnTo>
                  <a:lnTo>
                    <a:pt x="139980" y="106048"/>
                  </a:lnTo>
                  <a:close/>
                </a:path>
                <a:path w="294640" h="226694">
                  <a:moveTo>
                    <a:pt x="97951" y="109604"/>
                  </a:moveTo>
                  <a:lnTo>
                    <a:pt x="97568" y="109589"/>
                  </a:lnTo>
                  <a:lnTo>
                    <a:pt x="98219" y="109614"/>
                  </a:lnTo>
                  <a:lnTo>
                    <a:pt x="97951" y="109604"/>
                  </a:lnTo>
                  <a:close/>
                </a:path>
                <a:path w="294640" h="226694">
                  <a:moveTo>
                    <a:pt x="97568" y="109589"/>
                  </a:moveTo>
                  <a:lnTo>
                    <a:pt x="97046" y="109568"/>
                  </a:lnTo>
                  <a:lnTo>
                    <a:pt x="97951" y="109604"/>
                  </a:lnTo>
                  <a:lnTo>
                    <a:pt x="97568" y="109589"/>
                  </a:lnTo>
                  <a:close/>
                </a:path>
                <a:path w="294640" h="226694">
                  <a:moveTo>
                    <a:pt x="97046" y="109568"/>
                  </a:moveTo>
                  <a:lnTo>
                    <a:pt x="96279" y="109538"/>
                  </a:lnTo>
                  <a:lnTo>
                    <a:pt x="97568" y="109589"/>
                  </a:lnTo>
                  <a:lnTo>
                    <a:pt x="97046" y="109568"/>
                  </a:lnTo>
                  <a:close/>
                </a:path>
                <a:path w="294640" h="226694">
                  <a:moveTo>
                    <a:pt x="63518" y="106024"/>
                  </a:moveTo>
                  <a:lnTo>
                    <a:pt x="63518" y="103882"/>
                  </a:lnTo>
                  <a:lnTo>
                    <a:pt x="64975" y="103896"/>
                  </a:lnTo>
                  <a:lnTo>
                    <a:pt x="65956" y="104311"/>
                  </a:lnTo>
                  <a:lnTo>
                    <a:pt x="66875" y="105350"/>
                  </a:lnTo>
                  <a:lnTo>
                    <a:pt x="66616" y="105057"/>
                  </a:lnTo>
                  <a:lnTo>
                    <a:pt x="66234" y="106884"/>
                  </a:lnTo>
                  <a:lnTo>
                    <a:pt x="64342" y="106309"/>
                  </a:lnTo>
                  <a:lnTo>
                    <a:pt x="63518" y="106024"/>
                  </a:lnTo>
                  <a:close/>
                </a:path>
                <a:path w="294640" h="226694">
                  <a:moveTo>
                    <a:pt x="63358" y="105969"/>
                  </a:moveTo>
                  <a:lnTo>
                    <a:pt x="63051" y="105863"/>
                  </a:lnTo>
                  <a:lnTo>
                    <a:pt x="63358" y="105969"/>
                  </a:lnTo>
                  <a:lnTo>
                    <a:pt x="63518" y="106024"/>
                  </a:lnTo>
                  <a:lnTo>
                    <a:pt x="63358" y="105969"/>
                  </a:lnTo>
                  <a:close/>
                </a:path>
                <a:path w="294640" h="226694">
                  <a:moveTo>
                    <a:pt x="62818" y="105783"/>
                  </a:moveTo>
                  <a:lnTo>
                    <a:pt x="62818" y="104630"/>
                  </a:lnTo>
                  <a:lnTo>
                    <a:pt x="63051" y="104365"/>
                  </a:lnTo>
                  <a:lnTo>
                    <a:pt x="63051" y="105863"/>
                  </a:lnTo>
                  <a:lnTo>
                    <a:pt x="62818" y="105783"/>
                  </a:lnTo>
                  <a:close/>
                </a:path>
                <a:path w="294640" h="226694">
                  <a:moveTo>
                    <a:pt x="54769" y="107059"/>
                  </a:moveTo>
                  <a:lnTo>
                    <a:pt x="55226" y="105512"/>
                  </a:lnTo>
                  <a:lnTo>
                    <a:pt x="55666" y="105089"/>
                  </a:lnTo>
                  <a:lnTo>
                    <a:pt x="56029" y="104834"/>
                  </a:lnTo>
                  <a:lnTo>
                    <a:pt x="56686" y="104443"/>
                  </a:lnTo>
                  <a:lnTo>
                    <a:pt x="57731" y="104971"/>
                  </a:lnTo>
                  <a:lnTo>
                    <a:pt x="57731" y="107871"/>
                  </a:lnTo>
                  <a:lnTo>
                    <a:pt x="56686" y="109132"/>
                  </a:lnTo>
                  <a:lnTo>
                    <a:pt x="56029" y="109025"/>
                  </a:lnTo>
                  <a:lnTo>
                    <a:pt x="55226" y="108118"/>
                  </a:lnTo>
                  <a:lnTo>
                    <a:pt x="54769" y="107059"/>
                  </a:lnTo>
                  <a:close/>
                </a:path>
                <a:path w="294640" h="226694">
                  <a:moveTo>
                    <a:pt x="95220" y="109490"/>
                  </a:moveTo>
                  <a:lnTo>
                    <a:pt x="95220" y="108663"/>
                  </a:lnTo>
                  <a:lnTo>
                    <a:pt x="95627" y="108897"/>
                  </a:lnTo>
                  <a:lnTo>
                    <a:pt x="95832" y="109179"/>
                  </a:lnTo>
                  <a:lnTo>
                    <a:pt x="95832" y="109583"/>
                  </a:lnTo>
                  <a:lnTo>
                    <a:pt x="95220" y="109490"/>
                  </a:lnTo>
                  <a:close/>
                </a:path>
                <a:path w="294640" h="226694">
                  <a:moveTo>
                    <a:pt x="94474" y="108520"/>
                  </a:moveTo>
                  <a:lnTo>
                    <a:pt x="95035" y="108557"/>
                  </a:lnTo>
                  <a:lnTo>
                    <a:pt x="95035" y="109217"/>
                  </a:lnTo>
                  <a:lnTo>
                    <a:pt x="94474" y="108520"/>
                  </a:lnTo>
                  <a:close/>
                </a:path>
                <a:path w="294640" h="226694">
                  <a:moveTo>
                    <a:pt x="90198" y="110331"/>
                  </a:moveTo>
                  <a:lnTo>
                    <a:pt x="90198" y="106791"/>
                  </a:lnTo>
                  <a:lnTo>
                    <a:pt x="91215" y="106435"/>
                  </a:lnTo>
                  <a:lnTo>
                    <a:pt x="92187" y="106038"/>
                  </a:lnTo>
                  <a:lnTo>
                    <a:pt x="93064" y="106785"/>
                  </a:lnTo>
                  <a:lnTo>
                    <a:pt x="93839" y="107696"/>
                  </a:lnTo>
                  <a:lnTo>
                    <a:pt x="94474" y="108519"/>
                  </a:lnTo>
                  <a:lnTo>
                    <a:pt x="93839" y="108550"/>
                  </a:lnTo>
                  <a:lnTo>
                    <a:pt x="93839" y="107696"/>
                  </a:lnTo>
                  <a:lnTo>
                    <a:pt x="93557" y="108763"/>
                  </a:lnTo>
                  <a:lnTo>
                    <a:pt x="93064" y="109135"/>
                  </a:lnTo>
                  <a:lnTo>
                    <a:pt x="92598" y="109811"/>
                  </a:lnTo>
                  <a:lnTo>
                    <a:pt x="91431" y="110844"/>
                  </a:lnTo>
                  <a:lnTo>
                    <a:pt x="90198" y="110331"/>
                  </a:lnTo>
                  <a:close/>
                </a:path>
                <a:path w="294640" h="226694">
                  <a:moveTo>
                    <a:pt x="65868" y="115388"/>
                  </a:moveTo>
                  <a:lnTo>
                    <a:pt x="65868" y="113617"/>
                  </a:lnTo>
                  <a:lnTo>
                    <a:pt x="66530" y="114090"/>
                  </a:lnTo>
                  <a:lnTo>
                    <a:pt x="66530" y="115036"/>
                  </a:lnTo>
                  <a:lnTo>
                    <a:pt x="65868" y="115388"/>
                  </a:lnTo>
                  <a:close/>
                </a:path>
                <a:path w="294640" h="226694">
                  <a:moveTo>
                    <a:pt x="62886" y="114408"/>
                  </a:moveTo>
                  <a:lnTo>
                    <a:pt x="62886" y="111865"/>
                  </a:lnTo>
                  <a:lnTo>
                    <a:pt x="64320" y="112095"/>
                  </a:lnTo>
                  <a:lnTo>
                    <a:pt x="65253" y="113179"/>
                  </a:lnTo>
                  <a:lnTo>
                    <a:pt x="65645" y="113458"/>
                  </a:lnTo>
                  <a:lnTo>
                    <a:pt x="65645" y="115332"/>
                  </a:lnTo>
                  <a:lnTo>
                    <a:pt x="65253" y="115233"/>
                  </a:lnTo>
                  <a:lnTo>
                    <a:pt x="64807" y="115121"/>
                  </a:lnTo>
                  <a:lnTo>
                    <a:pt x="62886" y="114408"/>
                  </a:lnTo>
                  <a:close/>
                </a:path>
                <a:path w="294640" h="226694">
                  <a:moveTo>
                    <a:pt x="62886" y="114408"/>
                  </a:moveTo>
                  <a:lnTo>
                    <a:pt x="62729" y="114350"/>
                  </a:lnTo>
                  <a:lnTo>
                    <a:pt x="64320" y="114941"/>
                  </a:lnTo>
                  <a:lnTo>
                    <a:pt x="62886" y="114408"/>
                  </a:lnTo>
                  <a:close/>
                </a:path>
                <a:path w="294640" h="226694">
                  <a:moveTo>
                    <a:pt x="62729" y="114350"/>
                  </a:moveTo>
                  <a:lnTo>
                    <a:pt x="62521" y="114273"/>
                  </a:lnTo>
                  <a:lnTo>
                    <a:pt x="62729" y="114350"/>
                  </a:lnTo>
                  <a:lnTo>
                    <a:pt x="62886" y="114408"/>
                  </a:lnTo>
                  <a:lnTo>
                    <a:pt x="62729" y="114350"/>
                  </a:lnTo>
                  <a:close/>
                </a:path>
                <a:path w="294640" h="226694">
                  <a:moveTo>
                    <a:pt x="83448" y="107363"/>
                  </a:moveTo>
                  <a:lnTo>
                    <a:pt x="83448" y="104741"/>
                  </a:lnTo>
                  <a:lnTo>
                    <a:pt x="83869" y="104975"/>
                  </a:lnTo>
                  <a:lnTo>
                    <a:pt x="84275" y="105245"/>
                  </a:lnTo>
                  <a:lnTo>
                    <a:pt x="85168" y="105631"/>
                  </a:lnTo>
                  <a:lnTo>
                    <a:pt x="85689" y="105688"/>
                  </a:lnTo>
                  <a:lnTo>
                    <a:pt x="86601" y="106186"/>
                  </a:lnTo>
                  <a:lnTo>
                    <a:pt x="86601" y="107703"/>
                  </a:lnTo>
                  <a:lnTo>
                    <a:pt x="86327" y="108245"/>
                  </a:lnTo>
                  <a:lnTo>
                    <a:pt x="85976" y="108623"/>
                  </a:lnTo>
                  <a:lnTo>
                    <a:pt x="85168" y="108572"/>
                  </a:lnTo>
                  <a:lnTo>
                    <a:pt x="84418" y="108475"/>
                  </a:lnTo>
                  <a:lnTo>
                    <a:pt x="83448" y="107363"/>
                  </a:lnTo>
                  <a:close/>
                </a:path>
                <a:path w="294640" h="226694">
                  <a:moveTo>
                    <a:pt x="80886" y="105326"/>
                  </a:moveTo>
                  <a:lnTo>
                    <a:pt x="80886" y="103542"/>
                  </a:lnTo>
                  <a:lnTo>
                    <a:pt x="81521" y="103522"/>
                  </a:lnTo>
                  <a:lnTo>
                    <a:pt x="82331" y="103980"/>
                  </a:lnTo>
                  <a:lnTo>
                    <a:pt x="82844" y="104375"/>
                  </a:lnTo>
                  <a:lnTo>
                    <a:pt x="83448" y="104764"/>
                  </a:lnTo>
                  <a:lnTo>
                    <a:pt x="83214" y="104903"/>
                  </a:lnTo>
                  <a:lnTo>
                    <a:pt x="82844" y="105290"/>
                  </a:lnTo>
                  <a:lnTo>
                    <a:pt x="82331" y="105539"/>
                  </a:lnTo>
                  <a:lnTo>
                    <a:pt x="82050" y="105652"/>
                  </a:lnTo>
                  <a:lnTo>
                    <a:pt x="81521" y="105504"/>
                  </a:lnTo>
                  <a:lnTo>
                    <a:pt x="81166" y="105404"/>
                  </a:lnTo>
                  <a:lnTo>
                    <a:pt x="80886" y="105326"/>
                  </a:lnTo>
                  <a:close/>
                </a:path>
                <a:path w="294640" h="226694">
                  <a:moveTo>
                    <a:pt x="83448" y="107363"/>
                  </a:moveTo>
                  <a:lnTo>
                    <a:pt x="83214" y="107095"/>
                  </a:lnTo>
                  <a:lnTo>
                    <a:pt x="83869" y="107845"/>
                  </a:lnTo>
                  <a:lnTo>
                    <a:pt x="83448" y="107363"/>
                  </a:lnTo>
                  <a:close/>
                </a:path>
                <a:path w="294640" h="226694">
                  <a:moveTo>
                    <a:pt x="80886" y="105326"/>
                  </a:moveTo>
                  <a:lnTo>
                    <a:pt x="80634" y="105255"/>
                  </a:lnTo>
                  <a:lnTo>
                    <a:pt x="80886" y="105326"/>
                  </a:lnTo>
                  <a:lnTo>
                    <a:pt x="81166" y="105404"/>
                  </a:lnTo>
                  <a:lnTo>
                    <a:pt x="80886" y="105326"/>
                  </a:lnTo>
                  <a:close/>
                </a:path>
                <a:path w="294640" h="226694">
                  <a:moveTo>
                    <a:pt x="80634" y="105255"/>
                  </a:moveTo>
                  <a:lnTo>
                    <a:pt x="80347" y="104942"/>
                  </a:lnTo>
                  <a:lnTo>
                    <a:pt x="80634" y="105255"/>
                  </a:lnTo>
                  <a:lnTo>
                    <a:pt x="80886" y="105326"/>
                  </a:lnTo>
                  <a:lnTo>
                    <a:pt x="80634" y="105255"/>
                  </a:lnTo>
                  <a:close/>
                </a:path>
                <a:path w="294640" h="226694">
                  <a:moveTo>
                    <a:pt x="177273" y="108178"/>
                  </a:moveTo>
                  <a:lnTo>
                    <a:pt x="177273" y="107474"/>
                  </a:lnTo>
                  <a:lnTo>
                    <a:pt x="178693" y="106380"/>
                  </a:lnTo>
                  <a:lnTo>
                    <a:pt x="179361" y="106519"/>
                  </a:lnTo>
                  <a:lnTo>
                    <a:pt x="179938" y="106639"/>
                  </a:lnTo>
                  <a:lnTo>
                    <a:pt x="180467" y="107598"/>
                  </a:lnTo>
                  <a:lnTo>
                    <a:pt x="180467" y="110731"/>
                  </a:lnTo>
                  <a:lnTo>
                    <a:pt x="179361" y="110810"/>
                  </a:lnTo>
                  <a:lnTo>
                    <a:pt x="178693" y="110164"/>
                  </a:lnTo>
                  <a:lnTo>
                    <a:pt x="177273" y="108178"/>
                  </a:lnTo>
                  <a:close/>
                </a:path>
                <a:path w="294640" h="226694">
                  <a:moveTo>
                    <a:pt x="134721" y="222572"/>
                  </a:moveTo>
                  <a:lnTo>
                    <a:pt x="134721" y="219257"/>
                  </a:lnTo>
                  <a:lnTo>
                    <a:pt x="134951" y="218788"/>
                  </a:lnTo>
                  <a:lnTo>
                    <a:pt x="135820" y="218881"/>
                  </a:lnTo>
                  <a:lnTo>
                    <a:pt x="137110" y="219878"/>
                  </a:lnTo>
                  <a:lnTo>
                    <a:pt x="137110" y="221501"/>
                  </a:lnTo>
                  <a:lnTo>
                    <a:pt x="135599" y="222600"/>
                  </a:lnTo>
                  <a:lnTo>
                    <a:pt x="134721" y="222572"/>
                  </a:lnTo>
                  <a:close/>
                </a:path>
                <a:path w="294640" h="226694">
                  <a:moveTo>
                    <a:pt x="134106" y="221874"/>
                  </a:moveTo>
                  <a:lnTo>
                    <a:pt x="134106" y="220513"/>
                  </a:lnTo>
                  <a:lnTo>
                    <a:pt x="134474" y="219761"/>
                  </a:lnTo>
                  <a:lnTo>
                    <a:pt x="134474" y="222188"/>
                  </a:lnTo>
                  <a:lnTo>
                    <a:pt x="134106" y="221874"/>
                  </a:lnTo>
                  <a:close/>
                </a:path>
                <a:path w="294640" h="226694">
                  <a:moveTo>
                    <a:pt x="150564" y="226216"/>
                  </a:moveTo>
                  <a:lnTo>
                    <a:pt x="150129" y="226002"/>
                  </a:lnTo>
                  <a:lnTo>
                    <a:pt x="151548" y="226700"/>
                  </a:lnTo>
                  <a:lnTo>
                    <a:pt x="150564" y="226216"/>
                  </a:lnTo>
                  <a:close/>
                </a:path>
                <a:path w="294640" h="226694">
                  <a:moveTo>
                    <a:pt x="139631" y="214788"/>
                  </a:moveTo>
                  <a:lnTo>
                    <a:pt x="139631" y="213327"/>
                  </a:lnTo>
                  <a:lnTo>
                    <a:pt x="140312" y="212333"/>
                  </a:lnTo>
                  <a:lnTo>
                    <a:pt x="141071" y="212386"/>
                  </a:lnTo>
                  <a:lnTo>
                    <a:pt x="141825" y="212665"/>
                  </a:lnTo>
                  <a:lnTo>
                    <a:pt x="142268" y="214634"/>
                  </a:lnTo>
                  <a:lnTo>
                    <a:pt x="143049" y="215733"/>
                  </a:lnTo>
                  <a:lnTo>
                    <a:pt x="143884" y="217212"/>
                  </a:lnTo>
                  <a:lnTo>
                    <a:pt x="143291" y="216005"/>
                  </a:lnTo>
                  <a:lnTo>
                    <a:pt x="143884" y="216673"/>
                  </a:lnTo>
                  <a:lnTo>
                    <a:pt x="143884" y="217212"/>
                  </a:lnTo>
                  <a:lnTo>
                    <a:pt x="143515" y="217379"/>
                  </a:lnTo>
                  <a:lnTo>
                    <a:pt x="143049" y="217458"/>
                  </a:lnTo>
                  <a:lnTo>
                    <a:pt x="142268" y="216993"/>
                  </a:lnTo>
                  <a:lnTo>
                    <a:pt x="141825" y="216803"/>
                  </a:lnTo>
                  <a:lnTo>
                    <a:pt x="141071" y="216525"/>
                  </a:lnTo>
                  <a:lnTo>
                    <a:pt x="139631" y="214788"/>
                  </a:lnTo>
                  <a:close/>
                </a:path>
                <a:path w="294640" h="226694">
                  <a:moveTo>
                    <a:pt x="143291" y="216005"/>
                  </a:moveTo>
                  <a:lnTo>
                    <a:pt x="143291" y="212390"/>
                  </a:lnTo>
                  <a:lnTo>
                    <a:pt x="143515" y="212347"/>
                  </a:lnTo>
                  <a:lnTo>
                    <a:pt x="143515" y="216258"/>
                  </a:lnTo>
                  <a:lnTo>
                    <a:pt x="143291" y="216005"/>
                  </a:lnTo>
                  <a:close/>
                </a:path>
                <a:path w="294640" h="226694">
                  <a:moveTo>
                    <a:pt x="140342" y="188221"/>
                  </a:moveTo>
                  <a:lnTo>
                    <a:pt x="140342" y="187534"/>
                  </a:lnTo>
                  <a:lnTo>
                    <a:pt x="142012" y="186947"/>
                  </a:lnTo>
                  <a:lnTo>
                    <a:pt x="142012" y="188183"/>
                  </a:lnTo>
                  <a:lnTo>
                    <a:pt x="140342" y="188221"/>
                  </a:lnTo>
                  <a:close/>
                </a:path>
                <a:path w="294640" h="226694">
                  <a:moveTo>
                    <a:pt x="160333" y="177831"/>
                  </a:moveTo>
                  <a:lnTo>
                    <a:pt x="159989" y="177814"/>
                  </a:lnTo>
                  <a:lnTo>
                    <a:pt x="160520" y="177840"/>
                  </a:lnTo>
                  <a:lnTo>
                    <a:pt x="160333" y="177831"/>
                  </a:lnTo>
                  <a:close/>
                </a:path>
                <a:path w="294640" h="226694">
                  <a:moveTo>
                    <a:pt x="159989" y="177814"/>
                  </a:moveTo>
                  <a:lnTo>
                    <a:pt x="159700" y="177800"/>
                  </a:lnTo>
                  <a:lnTo>
                    <a:pt x="160333" y="177831"/>
                  </a:lnTo>
                  <a:lnTo>
                    <a:pt x="159989" y="177814"/>
                  </a:lnTo>
                  <a:close/>
                </a:path>
                <a:path w="294640" h="226694">
                  <a:moveTo>
                    <a:pt x="159700" y="177800"/>
                  </a:moveTo>
                  <a:lnTo>
                    <a:pt x="159540" y="177792"/>
                  </a:lnTo>
                  <a:lnTo>
                    <a:pt x="159989" y="177814"/>
                  </a:lnTo>
                  <a:lnTo>
                    <a:pt x="159700" y="177800"/>
                  </a:lnTo>
                  <a:close/>
                </a:path>
                <a:path w="294640" h="226694">
                  <a:moveTo>
                    <a:pt x="159540" y="177792"/>
                  </a:moveTo>
                  <a:lnTo>
                    <a:pt x="159305" y="177781"/>
                  </a:lnTo>
                  <a:lnTo>
                    <a:pt x="159700" y="177800"/>
                  </a:lnTo>
                  <a:lnTo>
                    <a:pt x="159540" y="177792"/>
                  </a:lnTo>
                  <a:close/>
                </a:path>
                <a:path w="294640" h="226694">
                  <a:moveTo>
                    <a:pt x="111167" y="178548"/>
                  </a:moveTo>
                  <a:lnTo>
                    <a:pt x="111167" y="177006"/>
                  </a:lnTo>
                  <a:lnTo>
                    <a:pt x="112166" y="177313"/>
                  </a:lnTo>
                  <a:lnTo>
                    <a:pt x="112166" y="179259"/>
                  </a:lnTo>
                  <a:lnTo>
                    <a:pt x="111167" y="178548"/>
                  </a:lnTo>
                  <a:close/>
                </a:path>
                <a:path w="294640" h="226694">
                  <a:moveTo>
                    <a:pt x="129925" y="182636"/>
                  </a:moveTo>
                  <a:lnTo>
                    <a:pt x="129925" y="179385"/>
                  </a:lnTo>
                  <a:lnTo>
                    <a:pt x="130594" y="179278"/>
                  </a:lnTo>
                  <a:lnTo>
                    <a:pt x="131484" y="178784"/>
                  </a:lnTo>
                  <a:lnTo>
                    <a:pt x="132796" y="177864"/>
                  </a:lnTo>
                  <a:lnTo>
                    <a:pt x="133322" y="177957"/>
                  </a:lnTo>
                  <a:lnTo>
                    <a:pt x="133589" y="178005"/>
                  </a:lnTo>
                  <a:lnTo>
                    <a:pt x="134459" y="178693"/>
                  </a:lnTo>
                  <a:lnTo>
                    <a:pt x="134819" y="179342"/>
                  </a:lnTo>
                  <a:lnTo>
                    <a:pt x="135563" y="180463"/>
                  </a:lnTo>
                  <a:lnTo>
                    <a:pt x="134996" y="181455"/>
                  </a:lnTo>
                  <a:lnTo>
                    <a:pt x="133322" y="181351"/>
                  </a:lnTo>
                  <a:lnTo>
                    <a:pt x="131814" y="180814"/>
                  </a:lnTo>
                  <a:lnTo>
                    <a:pt x="130594" y="180849"/>
                  </a:lnTo>
                  <a:lnTo>
                    <a:pt x="129925" y="182636"/>
                  </a:lnTo>
                  <a:close/>
                </a:path>
                <a:path w="294640" h="226694">
                  <a:moveTo>
                    <a:pt x="127817" y="182295"/>
                  </a:moveTo>
                  <a:lnTo>
                    <a:pt x="127817" y="180296"/>
                  </a:lnTo>
                  <a:lnTo>
                    <a:pt x="128215" y="179560"/>
                  </a:lnTo>
                  <a:lnTo>
                    <a:pt x="129024" y="179477"/>
                  </a:lnTo>
                  <a:lnTo>
                    <a:pt x="129725" y="179405"/>
                  </a:lnTo>
                  <a:lnTo>
                    <a:pt x="129725" y="183168"/>
                  </a:lnTo>
                  <a:lnTo>
                    <a:pt x="129024" y="183188"/>
                  </a:lnTo>
                  <a:lnTo>
                    <a:pt x="128215" y="182766"/>
                  </a:lnTo>
                  <a:lnTo>
                    <a:pt x="127817" y="182295"/>
                  </a:lnTo>
                  <a:close/>
                </a:path>
                <a:path w="294640" h="226694">
                  <a:moveTo>
                    <a:pt x="125516" y="200215"/>
                  </a:moveTo>
                  <a:lnTo>
                    <a:pt x="125516" y="198788"/>
                  </a:lnTo>
                  <a:lnTo>
                    <a:pt x="126004" y="197790"/>
                  </a:lnTo>
                  <a:lnTo>
                    <a:pt x="126876" y="197521"/>
                  </a:lnTo>
                  <a:lnTo>
                    <a:pt x="127689" y="198026"/>
                  </a:lnTo>
                  <a:lnTo>
                    <a:pt x="129923" y="199678"/>
                  </a:lnTo>
                  <a:lnTo>
                    <a:pt x="129306" y="199996"/>
                  </a:lnTo>
                  <a:lnTo>
                    <a:pt x="128609" y="200216"/>
                  </a:lnTo>
                  <a:lnTo>
                    <a:pt x="127453" y="201197"/>
                  </a:lnTo>
                  <a:lnTo>
                    <a:pt x="126876" y="201219"/>
                  </a:lnTo>
                  <a:lnTo>
                    <a:pt x="125516" y="200215"/>
                  </a:lnTo>
                  <a:close/>
                </a:path>
                <a:path w="294640" h="226694">
                  <a:moveTo>
                    <a:pt x="119218" y="204145"/>
                  </a:moveTo>
                  <a:lnTo>
                    <a:pt x="119218" y="202878"/>
                  </a:lnTo>
                  <a:lnTo>
                    <a:pt x="119990" y="200628"/>
                  </a:lnTo>
                  <a:lnTo>
                    <a:pt x="119990" y="200892"/>
                  </a:lnTo>
                  <a:lnTo>
                    <a:pt x="120429" y="200593"/>
                  </a:lnTo>
                  <a:lnTo>
                    <a:pt x="121968" y="200883"/>
                  </a:lnTo>
                  <a:lnTo>
                    <a:pt x="122303" y="201065"/>
                  </a:lnTo>
                  <a:lnTo>
                    <a:pt x="124649" y="201065"/>
                  </a:lnTo>
                  <a:lnTo>
                    <a:pt x="125516" y="202779"/>
                  </a:lnTo>
                  <a:lnTo>
                    <a:pt x="125516" y="204227"/>
                  </a:lnTo>
                  <a:lnTo>
                    <a:pt x="124649" y="204497"/>
                  </a:lnTo>
                  <a:lnTo>
                    <a:pt x="123594" y="204762"/>
                  </a:lnTo>
                  <a:lnTo>
                    <a:pt x="121075" y="205759"/>
                  </a:lnTo>
                  <a:lnTo>
                    <a:pt x="119990" y="205079"/>
                  </a:lnTo>
                  <a:lnTo>
                    <a:pt x="119218" y="204145"/>
                  </a:lnTo>
                  <a:close/>
                </a:path>
                <a:path w="294640" h="226694">
                  <a:moveTo>
                    <a:pt x="110192" y="198327"/>
                  </a:moveTo>
                  <a:lnTo>
                    <a:pt x="111350" y="198305"/>
                  </a:lnTo>
                  <a:lnTo>
                    <a:pt x="111350" y="200171"/>
                  </a:lnTo>
                  <a:lnTo>
                    <a:pt x="110192" y="198327"/>
                  </a:lnTo>
                  <a:close/>
                </a:path>
                <a:path w="294640" h="226694">
                  <a:moveTo>
                    <a:pt x="184056" y="114005"/>
                  </a:moveTo>
                  <a:lnTo>
                    <a:pt x="184056" y="112089"/>
                  </a:lnTo>
                  <a:lnTo>
                    <a:pt x="184801" y="112701"/>
                  </a:lnTo>
                  <a:lnTo>
                    <a:pt x="185907" y="112813"/>
                  </a:lnTo>
                  <a:lnTo>
                    <a:pt x="185907" y="114111"/>
                  </a:lnTo>
                  <a:lnTo>
                    <a:pt x="184056" y="114005"/>
                  </a:lnTo>
                  <a:close/>
                </a:path>
                <a:path w="294640" h="226694">
                  <a:moveTo>
                    <a:pt x="183190" y="113593"/>
                  </a:moveTo>
                  <a:lnTo>
                    <a:pt x="183190" y="111459"/>
                  </a:lnTo>
                  <a:lnTo>
                    <a:pt x="184056" y="112089"/>
                  </a:lnTo>
                  <a:lnTo>
                    <a:pt x="184183" y="112182"/>
                  </a:lnTo>
                  <a:lnTo>
                    <a:pt x="184056" y="112089"/>
                  </a:lnTo>
                  <a:lnTo>
                    <a:pt x="183609" y="113792"/>
                  </a:lnTo>
                  <a:lnTo>
                    <a:pt x="183190" y="113593"/>
                  </a:lnTo>
                  <a:close/>
                </a:path>
                <a:path w="294640" h="226694">
                  <a:moveTo>
                    <a:pt x="183190" y="113593"/>
                  </a:moveTo>
                  <a:lnTo>
                    <a:pt x="182946" y="113477"/>
                  </a:lnTo>
                  <a:lnTo>
                    <a:pt x="183609" y="113792"/>
                  </a:lnTo>
                  <a:lnTo>
                    <a:pt x="183190" y="113593"/>
                  </a:lnTo>
                  <a:close/>
                </a:path>
                <a:path w="294640" h="226694">
                  <a:moveTo>
                    <a:pt x="119233" y="116126"/>
                  </a:moveTo>
                  <a:lnTo>
                    <a:pt x="118988" y="115711"/>
                  </a:lnTo>
                  <a:lnTo>
                    <a:pt x="119233" y="115900"/>
                  </a:lnTo>
                  <a:lnTo>
                    <a:pt x="119637" y="115983"/>
                  </a:lnTo>
                  <a:lnTo>
                    <a:pt x="119233" y="116126"/>
                  </a:lnTo>
                  <a:close/>
                </a:path>
                <a:path w="294640" h="226694">
                  <a:moveTo>
                    <a:pt x="106982" y="115044"/>
                  </a:moveTo>
                  <a:lnTo>
                    <a:pt x="106982" y="112463"/>
                  </a:lnTo>
                  <a:lnTo>
                    <a:pt x="107974" y="113073"/>
                  </a:lnTo>
                  <a:lnTo>
                    <a:pt x="108110" y="113156"/>
                  </a:lnTo>
                  <a:lnTo>
                    <a:pt x="107778" y="113771"/>
                  </a:lnTo>
                  <a:lnTo>
                    <a:pt x="107778" y="115074"/>
                  </a:lnTo>
                  <a:lnTo>
                    <a:pt x="106982" y="115044"/>
                  </a:lnTo>
                  <a:close/>
                </a:path>
                <a:path w="294640" h="226694">
                  <a:moveTo>
                    <a:pt x="107974" y="113073"/>
                  </a:moveTo>
                  <a:lnTo>
                    <a:pt x="107778" y="112952"/>
                  </a:lnTo>
                  <a:lnTo>
                    <a:pt x="107974" y="113073"/>
                  </a:lnTo>
                  <a:lnTo>
                    <a:pt x="108110" y="113156"/>
                  </a:lnTo>
                  <a:lnTo>
                    <a:pt x="107974" y="113073"/>
                  </a:lnTo>
                  <a:close/>
                </a:path>
                <a:path w="294640" h="226694">
                  <a:moveTo>
                    <a:pt x="101437" y="115677"/>
                  </a:moveTo>
                  <a:lnTo>
                    <a:pt x="101437" y="112325"/>
                  </a:lnTo>
                  <a:lnTo>
                    <a:pt x="102383" y="112718"/>
                  </a:lnTo>
                  <a:lnTo>
                    <a:pt x="103298" y="113199"/>
                  </a:lnTo>
                  <a:lnTo>
                    <a:pt x="105355" y="114335"/>
                  </a:lnTo>
                  <a:lnTo>
                    <a:pt x="106680" y="112679"/>
                  </a:lnTo>
                  <a:lnTo>
                    <a:pt x="106680" y="115033"/>
                  </a:lnTo>
                  <a:lnTo>
                    <a:pt x="106056" y="115010"/>
                  </a:lnTo>
                  <a:lnTo>
                    <a:pt x="104288" y="116295"/>
                  </a:lnTo>
                  <a:lnTo>
                    <a:pt x="103298" y="116148"/>
                  </a:lnTo>
                  <a:lnTo>
                    <a:pt x="102979" y="116100"/>
                  </a:lnTo>
                  <a:lnTo>
                    <a:pt x="101605" y="115724"/>
                  </a:lnTo>
                  <a:lnTo>
                    <a:pt x="101437" y="115677"/>
                  </a:lnTo>
                  <a:close/>
                </a:path>
                <a:path w="294640" h="226694">
                  <a:moveTo>
                    <a:pt x="101437" y="115677"/>
                  </a:moveTo>
                  <a:lnTo>
                    <a:pt x="101258" y="115628"/>
                  </a:lnTo>
                  <a:lnTo>
                    <a:pt x="101605" y="115724"/>
                  </a:lnTo>
                  <a:lnTo>
                    <a:pt x="101437" y="115677"/>
                  </a:lnTo>
                  <a:close/>
                </a:path>
                <a:path w="294640" h="226694">
                  <a:moveTo>
                    <a:pt x="99865" y="114142"/>
                  </a:moveTo>
                  <a:lnTo>
                    <a:pt x="100767" y="112559"/>
                  </a:lnTo>
                  <a:lnTo>
                    <a:pt x="101258" y="112249"/>
                  </a:lnTo>
                  <a:lnTo>
                    <a:pt x="101258" y="115628"/>
                  </a:lnTo>
                  <a:lnTo>
                    <a:pt x="100292" y="115362"/>
                  </a:lnTo>
                  <a:lnTo>
                    <a:pt x="99865" y="114142"/>
                  </a:lnTo>
                  <a:close/>
                </a:path>
                <a:path w="294640" h="226694">
                  <a:moveTo>
                    <a:pt x="141863" y="94291"/>
                  </a:moveTo>
                  <a:lnTo>
                    <a:pt x="142425" y="94976"/>
                  </a:lnTo>
                  <a:lnTo>
                    <a:pt x="143106" y="95748"/>
                  </a:lnTo>
                  <a:lnTo>
                    <a:pt x="143912" y="96845"/>
                  </a:lnTo>
                  <a:lnTo>
                    <a:pt x="143912" y="97501"/>
                  </a:lnTo>
                  <a:lnTo>
                    <a:pt x="143483" y="97722"/>
                  </a:lnTo>
                  <a:lnTo>
                    <a:pt x="143106" y="97848"/>
                  </a:lnTo>
                  <a:lnTo>
                    <a:pt x="142198" y="97939"/>
                  </a:lnTo>
                  <a:lnTo>
                    <a:pt x="142425" y="94976"/>
                  </a:lnTo>
                  <a:lnTo>
                    <a:pt x="141863" y="94291"/>
                  </a:lnTo>
                  <a:close/>
                </a:path>
                <a:path w="294640" h="226694">
                  <a:moveTo>
                    <a:pt x="140925" y="97316"/>
                  </a:moveTo>
                  <a:lnTo>
                    <a:pt x="140925" y="94284"/>
                  </a:lnTo>
                  <a:lnTo>
                    <a:pt x="141545" y="94231"/>
                  </a:lnTo>
                  <a:lnTo>
                    <a:pt x="141545" y="97579"/>
                  </a:lnTo>
                  <a:lnTo>
                    <a:pt x="140925" y="97316"/>
                  </a:lnTo>
                  <a:close/>
                </a:path>
                <a:path w="294640" h="226694">
                  <a:moveTo>
                    <a:pt x="140925" y="97316"/>
                  </a:moveTo>
                  <a:lnTo>
                    <a:pt x="140621" y="97187"/>
                  </a:lnTo>
                  <a:lnTo>
                    <a:pt x="141545" y="97579"/>
                  </a:lnTo>
                  <a:lnTo>
                    <a:pt x="140925" y="97316"/>
                  </a:lnTo>
                  <a:close/>
                </a:path>
                <a:path w="294640" h="226694">
                  <a:moveTo>
                    <a:pt x="212609" y="135674"/>
                  </a:moveTo>
                  <a:lnTo>
                    <a:pt x="211793" y="135663"/>
                  </a:lnTo>
                  <a:lnTo>
                    <a:pt x="213002" y="135679"/>
                  </a:lnTo>
                  <a:lnTo>
                    <a:pt x="212609" y="135674"/>
                  </a:lnTo>
                  <a:close/>
                </a:path>
                <a:path w="294640" h="226694">
                  <a:moveTo>
                    <a:pt x="163758" y="148953"/>
                  </a:moveTo>
                  <a:lnTo>
                    <a:pt x="163758" y="146815"/>
                  </a:lnTo>
                  <a:lnTo>
                    <a:pt x="165208" y="146815"/>
                  </a:lnTo>
                  <a:lnTo>
                    <a:pt x="165208" y="148850"/>
                  </a:lnTo>
                  <a:lnTo>
                    <a:pt x="163758" y="148953"/>
                  </a:lnTo>
                  <a:close/>
                </a:path>
                <a:path w="294640" h="226694">
                  <a:moveTo>
                    <a:pt x="96323" y="134180"/>
                  </a:moveTo>
                  <a:lnTo>
                    <a:pt x="97364" y="134106"/>
                  </a:lnTo>
                  <a:lnTo>
                    <a:pt x="96906" y="131681"/>
                  </a:lnTo>
                  <a:lnTo>
                    <a:pt x="97364" y="131381"/>
                  </a:lnTo>
                  <a:lnTo>
                    <a:pt x="97364" y="134106"/>
                  </a:lnTo>
                  <a:lnTo>
                    <a:pt x="96323" y="134180"/>
                  </a:lnTo>
                  <a:close/>
                </a:path>
                <a:path w="294640" h="226694">
                  <a:moveTo>
                    <a:pt x="137716" y="146600"/>
                  </a:moveTo>
                  <a:lnTo>
                    <a:pt x="137716" y="143414"/>
                  </a:lnTo>
                  <a:lnTo>
                    <a:pt x="138364" y="143317"/>
                  </a:lnTo>
                  <a:lnTo>
                    <a:pt x="139076" y="144297"/>
                  </a:lnTo>
                  <a:lnTo>
                    <a:pt x="139076" y="146385"/>
                  </a:lnTo>
                  <a:lnTo>
                    <a:pt x="138573" y="146534"/>
                  </a:lnTo>
                  <a:lnTo>
                    <a:pt x="137716" y="146600"/>
                  </a:lnTo>
                  <a:close/>
                </a:path>
                <a:path w="294640" h="226694">
                  <a:moveTo>
                    <a:pt x="136976" y="146018"/>
                  </a:moveTo>
                  <a:lnTo>
                    <a:pt x="136976" y="144539"/>
                  </a:lnTo>
                  <a:lnTo>
                    <a:pt x="137464" y="143100"/>
                  </a:lnTo>
                  <a:lnTo>
                    <a:pt x="137464" y="146324"/>
                  </a:lnTo>
                  <a:lnTo>
                    <a:pt x="136976" y="146018"/>
                  </a:lnTo>
                  <a:close/>
                </a:path>
                <a:path w="294640" h="226694">
                  <a:moveTo>
                    <a:pt x="212653" y="121500"/>
                  </a:moveTo>
                  <a:lnTo>
                    <a:pt x="212653" y="119062"/>
                  </a:lnTo>
                  <a:lnTo>
                    <a:pt x="213670" y="118642"/>
                  </a:lnTo>
                  <a:lnTo>
                    <a:pt x="213670" y="121388"/>
                  </a:lnTo>
                  <a:lnTo>
                    <a:pt x="212653" y="121500"/>
                  </a:lnTo>
                  <a:close/>
                </a:path>
                <a:path w="294640" h="226694">
                  <a:moveTo>
                    <a:pt x="211865" y="119483"/>
                  </a:moveTo>
                  <a:lnTo>
                    <a:pt x="212653" y="119062"/>
                  </a:lnTo>
                  <a:lnTo>
                    <a:pt x="213274" y="118819"/>
                  </a:lnTo>
                  <a:lnTo>
                    <a:pt x="212653" y="119062"/>
                  </a:lnTo>
                  <a:lnTo>
                    <a:pt x="211865" y="119483"/>
                  </a:lnTo>
                  <a:close/>
                </a:path>
                <a:path w="294640" h="226694">
                  <a:moveTo>
                    <a:pt x="97315" y="121640"/>
                  </a:moveTo>
                  <a:lnTo>
                    <a:pt x="97183" y="121480"/>
                  </a:lnTo>
                  <a:lnTo>
                    <a:pt x="97835" y="122274"/>
                  </a:lnTo>
                  <a:lnTo>
                    <a:pt x="97315" y="121640"/>
                  </a:lnTo>
                  <a:close/>
                </a:path>
                <a:path w="294640" h="226694">
                  <a:moveTo>
                    <a:pt x="194207" y="127619"/>
                  </a:moveTo>
                  <a:lnTo>
                    <a:pt x="194012" y="127514"/>
                  </a:lnTo>
                  <a:lnTo>
                    <a:pt x="194207" y="127619"/>
                  </a:lnTo>
                  <a:lnTo>
                    <a:pt x="194419" y="127733"/>
                  </a:lnTo>
                  <a:lnTo>
                    <a:pt x="194207" y="127619"/>
                  </a:lnTo>
                  <a:close/>
                </a:path>
                <a:path w="294640" h="226694">
                  <a:moveTo>
                    <a:pt x="193778" y="129881"/>
                  </a:moveTo>
                  <a:lnTo>
                    <a:pt x="193778" y="127389"/>
                  </a:lnTo>
                  <a:lnTo>
                    <a:pt x="194012" y="127514"/>
                  </a:lnTo>
                  <a:lnTo>
                    <a:pt x="194012" y="129895"/>
                  </a:lnTo>
                  <a:lnTo>
                    <a:pt x="193778" y="129881"/>
                  </a:lnTo>
                  <a:close/>
                </a:path>
                <a:path w="294640" h="226694">
                  <a:moveTo>
                    <a:pt x="155570" y="124520"/>
                  </a:moveTo>
                  <a:lnTo>
                    <a:pt x="155570" y="123270"/>
                  </a:lnTo>
                  <a:lnTo>
                    <a:pt x="156554" y="123333"/>
                  </a:lnTo>
                  <a:lnTo>
                    <a:pt x="157175" y="124193"/>
                  </a:lnTo>
                  <a:lnTo>
                    <a:pt x="157534" y="124554"/>
                  </a:lnTo>
                  <a:lnTo>
                    <a:pt x="158061" y="126533"/>
                  </a:lnTo>
                  <a:lnTo>
                    <a:pt x="158061" y="128598"/>
                  </a:lnTo>
                  <a:lnTo>
                    <a:pt x="157534" y="128496"/>
                  </a:lnTo>
                  <a:lnTo>
                    <a:pt x="157175" y="127921"/>
                  </a:lnTo>
                  <a:lnTo>
                    <a:pt x="157175" y="125341"/>
                  </a:lnTo>
                  <a:lnTo>
                    <a:pt x="155570" y="124520"/>
                  </a:lnTo>
                  <a:close/>
                </a:path>
                <a:path w="294640" h="226694">
                  <a:moveTo>
                    <a:pt x="156759" y="127203"/>
                  </a:moveTo>
                  <a:lnTo>
                    <a:pt x="157175" y="125341"/>
                  </a:lnTo>
                  <a:lnTo>
                    <a:pt x="157175" y="127921"/>
                  </a:lnTo>
                  <a:lnTo>
                    <a:pt x="156759" y="127203"/>
                  </a:lnTo>
                  <a:close/>
                </a:path>
                <a:path w="294640" h="226694">
                  <a:moveTo>
                    <a:pt x="252159" y="75570"/>
                  </a:moveTo>
                  <a:lnTo>
                    <a:pt x="252159" y="71250"/>
                  </a:lnTo>
                  <a:lnTo>
                    <a:pt x="252375" y="71103"/>
                  </a:lnTo>
                  <a:lnTo>
                    <a:pt x="253861" y="72329"/>
                  </a:lnTo>
                  <a:lnTo>
                    <a:pt x="253263" y="73488"/>
                  </a:lnTo>
                  <a:lnTo>
                    <a:pt x="252750" y="74551"/>
                  </a:lnTo>
                  <a:lnTo>
                    <a:pt x="252159" y="75570"/>
                  </a:lnTo>
                  <a:close/>
                </a:path>
                <a:path w="294640" h="226694">
                  <a:moveTo>
                    <a:pt x="250759" y="75584"/>
                  </a:moveTo>
                  <a:lnTo>
                    <a:pt x="250759" y="72210"/>
                  </a:lnTo>
                  <a:lnTo>
                    <a:pt x="252022" y="71345"/>
                  </a:lnTo>
                  <a:lnTo>
                    <a:pt x="252022" y="75807"/>
                  </a:lnTo>
                  <a:lnTo>
                    <a:pt x="251608" y="76032"/>
                  </a:lnTo>
                  <a:lnTo>
                    <a:pt x="251124" y="75987"/>
                  </a:lnTo>
                  <a:lnTo>
                    <a:pt x="250759" y="75584"/>
                  </a:lnTo>
                  <a:close/>
                </a:path>
                <a:path w="294640" h="226694">
                  <a:moveTo>
                    <a:pt x="259731" y="72981"/>
                  </a:moveTo>
                  <a:lnTo>
                    <a:pt x="259731" y="71231"/>
                  </a:lnTo>
                  <a:lnTo>
                    <a:pt x="261317" y="71758"/>
                  </a:lnTo>
                  <a:lnTo>
                    <a:pt x="262236" y="72184"/>
                  </a:lnTo>
                  <a:lnTo>
                    <a:pt x="264201" y="72981"/>
                  </a:lnTo>
                  <a:lnTo>
                    <a:pt x="259731" y="72981"/>
                  </a:lnTo>
                  <a:close/>
                </a:path>
                <a:path w="294640" h="226694">
                  <a:moveTo>
                    <a:pt x="229301" y="71495"/>
                  </a:moveTo>
                  <a:lnTo>
                    <a:pt x="229301" y="68943"/>
                  </a:lnTo>
                  <a:lnTo>
                    <a:pt x="230027" y="69475"/>
                  </a:lnTo>
                  <a:lnTo>
                    <a:pt x="230027" y="70467"/>
                  </a:lnTo>
                  <a:lnTo>
                    <a:pt x="229665" y="71232"/>
                  </a:lnTo>
                  <a:lnTo>
                    <a:pt x="230027" y="69475"/>
                  </a:lnTo>
                  <a:lnTo>
                    <a:pt x="229665" y="69209"/>
                  </a:lnTo>
                  <a:lnTo>
                    <a:pt x="229479" y="71367"/>
                  </a:lnTo>
                  <a:lnTo>
                    <a:pt x="229301" y="71495"/>
                  </a:lnTo>
                  <a:close/>
                </a:path>
                <a:path w="294640" h="226694">
                  <a:moveTo>
                    <a:pt x="229479" y="72325"/>
                  </a:moveTo>
                  <a:lnTo>
                    <a:pt x="229479" y="71367"/>
                  </a:lnTo>
                  <a:lnTo>
                    <a:pt x="229665" y="71232"/>
                  </a:lnTo>
                  <a:lnTo>
                    <a:pt x="229665" y="72786"/>
                  </a:lnTo>
                  <a:lnTo>
                    <a:pt x="229479" y="72325"/>
                  </a:lnTo>
                  <a:close/>
                </a:path>
                <a:path w="294640" h="226694">
                  <a:moveTo>
                    <a:pt x="229301" y="72913"/>
                  </a:moveTo>
                  <a:lnTo>
                    <a:pt x="229301" y="71883"/>
                  </a:lnTo>
                  <a:lnTo>
                    <a:pt x="229479" y="72325"/>
                  </a:lnTo>
                  <a:lnTo>
                    <a:pt x="229479" y="72925"/>
                  </a:lnTo>
                  <a:lnTo>
                    <a:pt x="229301" y="72913"/>
                  </a:lnTo>
                  <a:close/>
                </a:path>
                <a:path w="294640" h="226694">
                  <a:moveTo>
                    <a:pt x="228591" y="72868"/>
                  </a:moveTo>
                  <a:lnTo>
                    <a:pt x="228591" y="68991"/>
                  </a:lnTo>
                  <a:lnTo>
                    <a:pt x="228991" y="68691"/>
                  </a:lnTo>
                  <a:lnTo>
                    <a:pt x="228991" y="72892"/>
                  </a:lnTo>
                  <a:lnTo>
                    <a:pt x="228591" y="72868"/>
                  </a:lnTo>
                  <a:close/>
                </a:path>
                <a:path w="294640" h="226694">
                  <a:moveTo>
                    <a:pt x="94071" y="137912"/>
                  </a:moveTo>
                  <a:lnTo>
                    <a:pt x="94492" y="137788"/>
                  </a:lnTo>
                  <a:lnTo>
                    <a:pt x="94737" y="137715"/>
                  </a:lnTo>
                  <a:lnTo>
                    <a:pt x="94492" y="137788"/>
                  </a:lnTo>
                  <a:lnTo>
                    <a:pt x="94071" y="137912"/>
                  </a:lnTo>
                  <a:close/>
                </a:path>
                <a:path w="294640" h="226694">
                  <a:moveTo>
                    <a:pt x="93638" y="138040"/>
                  </a:moveTo>
                  <a:lnTo>
                    <a:pt x="94071" y="137912"/>
                  </a:lnTo>
                  <a:lnTo>
                    <a:pt x="94492" y="137788"/>
                  </a:lnTo>
                  <a:lnTo>
                    <a:pt x="93638" y="138040"/>
                  </a:lnTo>
                  <a:close/>
                </a:path>
                <a:path w="294640" h="226694">
                  <a:moveTo>
                    <a:pt x="93195" y="137849"/>
                  </a:moveTo>
                  <a:lnTo>
                    <a:pt x="93638" y="138042"/>
                  </a:lnTo>
                  <a:lnTo>
                    <a:pt x="94071" y="137912"/>
                  </a:lnTo>
                  <a:lnTo>
                    <a:pt x="93638" y="138040"/>
                  </a:lnTo>
                  <a:lnTo>
                    <a:pt x="93195" y="137849"/>
                  </a:lnTo>
                  <a:close/>
                </a:path>
                <a:path w="294640" h="226694">
                  <a:moveTo>
                    <a:pt x="82222" y="123665"/>
                  </a:moveTo>
                  <a:lnTo>
                    <a:pt x="82222" y="120207"/>
                  </a:lnTo>
                  <a:lnTo>
                    <a:pt x="82512" y="120588"/>
                  </a:lnTo>
                  <a:lnTo>
                    <a:pt x="82512" y="122635"/>
                  </a:lnTo>
                  <a:lnTo>
                    <a:pt x="82222" y="123665"/>
                  </a:lnTo>
                  <a:close/>
                </a:path>
                <a:path w="294640" h="226694">
                  <a:moveTo>
                    <a:pt x="77550" y="125240"/>
                  </a:moveTo>
                  <a:lnTo>
                    <a:pt x="78342" y="123706"/>
                  </a:lnTo>
                  <a:lnTo>
                    <a:pt x="79735" y="122473"/>
                  </a:lnTo>
                  <a:lnTo>
                    <a:pt x="80220" y="120373"/>
                  </a:lnTo>
                  <a:lnTo>
                    <a:pt x="81016" y="120108"/>
                  </a:lnTo>
                  <a:lnTo>
                    <a:pt x="82222" y="120061"/>
                  </a:lnTo>
                  <a:lnTo>
                    <a:pt x="82512" y="120588"/>
                  </a:lnTo>
                  <a:lnTo>
                    <a:pt x="82222" y="120207"/>
                  </a:lnTo>
                  <a:lnTo>
                    <a:pt x="81819" y="125720"/>
                  </a:lnTo>
                  <a:lnTo>
                    <a:pt x="81174" y="126259"/>
                  </a:lnTo>
                  <a:lnTo>
                    <a:pt x="79096" y="126730"/>
                  </a:lnTo>
                  <a:lnTo>
                    <a:pt x="78342" y="126498"/>
                  </a:lnTo>
                  <a:lnTo>
                    <a:pt x="78144" y="126436"/>
                  </a:lnTo>
                  <a:lnTo>
                    <a:pt x="77550" y="125240"/>
                  </a:lnTo>
                  <a:close/>
                </a:path>
                <a:path w="294640" h="226694">
                  <a:moveTo>
                    <a:pt x="176010" y="147021"/>
                  </a:moveTo>
                  <a:lnTo>
                    <a:pt x="175730" y="146913"/>
                  </a:lnTo>
                  <a:lnTo>
                    <a:pt x="176010" y="147021"/>
                  </a:lnTo>
                  <a:lnTo>
                    <a:pt x="176304" y="147134"/>
                  </a:lnTo>
                  <a:lnTo>
                    <a:pt x="176010" y="147021"/>
                  </a:lnTo>
                  <a:close/>
                </a:path>
                <a:path w="294640" h="226694">
                  <a:moveTo>
                    <a:pt x="174146" y="148852"/>
                  </a:moveTo>
                  <a:lnTo>
                    <a:pt x="174146" y="147237"/>
                  </a:lnTo>
                  <a:lnTo>
                    <a:pt x="174815" y="146561"/>
                  </a:lnTo>
                  <a:lnTo>
                    <a:pt x="175730" y="146913"/>
                  </a:lnTo>
                  <a:lnTo>
                    <a:pt x="175730" y="149640"/>
                  </a:lnTo>
                  <a:lnTo>
                    <a:pt x="174815" y="149478"/>
                  </a:lnTo>
                  <a:lnTo>
                    <a:pt x="174146" y="148852"/>
                  </a:lnTo>
                  <a:close/>
                </a:path>
                <a:path w="294640" h="226694">
                  <a:moveTo>
                    <a:pt x="109951" y="133333"/>
                  </a:moveTo>
                  <a:lnTo>
                    <a:pt x="110631" y="133063"/>
                  </a:lnTo>
                  <a:lnTo>
                    <a:pt x="110765" y="133010"/>
                  </a:lnTo>
                  <a:lnTo>
                    <a:pt x="109951" y="133333"/>
                  </a:lnTo>
                  <a:close/>
                </a:path>
                <a:path w="294640" h="226694">
                  <a:moveTo>
                    <a:pt x="109535" y="132924"/>
                  </a:moveTo>
                  <a:lnTo>
                    <a:pt x="109042" y="132237"/>
                  </a:lnTo>
                  <a:lnTo>
                    <a:pt x="109951" y="133503"/>
                  </a:lnTo>
                  <a:lnTo>
                    <a:pt x="110631" y="133063"/>
                  </a:lnTo>
                  <a:lnTo>
                    <a:pt x="109951" y="133333"/>
                  </a:lnTo>
                  <a:lnTo>
                    <a:pt x="109951" y="133503"/>
                  </a:lnTo>
                  <a:lnTo>
                    <a:pt x="109535" y="132924"/>
                  </a:lnTo>
                  <a:close/>
                </a:path>
                <a:path w="294640" h="226694">
                  <a:moveTo>
                    <a:pt x="132960" y="131057"/>
                  </a:moveTo>
                  <a:lnTo>
                    <a:pt x="132960" y="127803"/>
                  </a:lnTo>
                  <a:lnTo>
                    <a:pt x="134941" y="128560"/>
                  </a:lnTo>
                  <a:lnTo>
                    <a:pt x="137239" y="127752"/>
                  </a:lnTo>
                  <a:lnTo>
                    <a:pt x="139603" y="129458"/>
                  </a:lnTo>
                  <a:lnTo>
                    <a:pt x="140504" y="129172"/>
                  </a:lnTo>
                  <a:lnTo>
                    <a:pt x="140814" y="129206"/>
                  </a:lnTo>
                  <a:lnTo>
                    <a:pt x="141946" y="129327"/>
                  </a:lnTo>
                  <a:lnTo>
                    <a:pt x="142520" y="130257"/>
                  </a:lnTo>
                  <a:lnTo>
                    <a:pt x="141763" y="131287"/>
                  </a:lnTo>
                  <a:lnTo>
                    <a:pt x="141253" y="131102"/>
                  </a:lnTo>
                  <a:lnTo>
                    <a:pt x="140814" y="130845"/>
                  </a:lnTo>
                  <a:lnTo>
                    <a:pt x="140814" y="131080"/>
                  </a:lnTo>
                  <a:lnTo>
                    <a:pt x="139775" y="129690"/>
                  </a:lnTo>
                  <a:lnTo>
                    <a:pt x="138187" y="129864"/>
                  </a:lnTo>
                  <a:lnTo>
                    <a:pt x="136669" y="129241"/>
                  </a:lnTo>
                  <a:lnTo>
                    <a:pt x="135994" y="129808"/>
                  </a:lnTo>
                  <a:lnTo>
                    <a:pt x="135297" y="130857"/>
                  </a:lnTo>
                  <a:lnTo>
                    <a:pt x="134941" y="131183"/>
                  </a:lnTo>
                  <a:lnTo>
                    <a:pt x="134025" y="131192"/>
                  </a:lnTo>
                  <a:lnTo>
                    <a:pt x="132960" y="131057"/>
                  </a:lnTo>
                  <a:close/>
                </a:path>
                <a:path w="294640" h="226694">
                  <a:moveTo>
                    <a:pt x="132960" y="131057"/>
                  </a:moveTo>
                  <a:lnTo>
                    <a:pt x="132831" y="131041"/>
                  </a:lnTo>
                  <a:lnTo>
                    <a:pt x="134025" y="131192"/>
                  </a:lnTo>
                  <a:lnTo>
                    <a:pt x="132960" y="131057"/>
                  </a:lnTo>
                  <a:close/>
                </a:path>
                <a:path w="294640" h="226694">
                  <a:moveTo>
                    <a:pt x="131859" y="129560"/>
                  </a:moveTo>
                  <a:lnTo>
                    <a:pt x="132329" y="128147"/>
                  </a:lnTo>
                  <a:lnTo>
                    <a:pt x="132831" y="127729"/>
                  </a:lnTo>
                  <a:lnTo>
                    <a:pt x="132831" y="131041"/>
                  </a:lnTo>
                  <a:lnTo>
                    <a:pt x="131859" y="129560"/>
                  </a:lnTo>
                  <a:close/>
                </a:path>
                <a:path w="294640" h="226694">
                  <a:moveTo>
                    <a:pt x="176099" y="130579"/>
                  </a:moveTo>
                  <a:lnTo>
                    <a:pt x="177801" y="129860"/>
                  </a:lnTo>
                  <a:lnTo>
                    <a:pt x="179277" y="129738"/>
                  </a:lnTo>
                  <a:lnTo>
                    <a:pt x="179669" y="129706"/>
                  </a:lnTo>
                  <a:lnTo>
                    <a:pt x="181408" y="128446"/>
                  </a:lnTo>
                  <a:lnTo>
                    <a:pt x="181408" y="129614"/>
                  </a:lnTo>
                  <a:lnTo>
                    <a:pt x="179277" y="131946"/>
                  </a:lnTo>
                  <a:lnTo>
                    <a:pt x="178051" y="133159"/>
                  </a:lnTo>
                  <a:lnTo>
                    <a:pt x="177801" y="133091"/>
                  </a:lnTo>
                  <a:lnTo>
                    <a:pt x="177391" y="132978"/>
                  </a:lnTo>
                  <a:lnTo>
                    <a:pt x="177062" y="132133"/>
                  </a:lnTo>
                  <a:lnTo>
                    <a:pt x="177062" y="131204"/>
                  </a:lnTo>
                  <a:lnTo>
                    <a:pt x="176099" y="130579"/>
                  </a:lnTo>
                  <a:close/>
                </a:path>
                <a:path w="294640" h="226694">
                  <a:moveTo>
                    <a:pt x="174275" y="129029"/>
                  </a:moveTo>
                  <a:lnTo>
                    <a:pt x="174275" y="128238"/>
                  </a:lnTo>
                  <a:lnTo>
                    <a:pt x="175156" y="127728"/>
                  </a:lnTo>
                  <a:lnTo>
                    <a:pt x="175339" y="127623"/>
                  </a:lnTo>
                  <a:lnTo>
                    <a:pt x="177062" y="127033"/>
                  </a:lnTo>
                  <a:lnTo>
                    <a:pt x="177062" y="129519"/>
                  </a:lnTo>
                  <a:lnTo>
                    <a:pt x="176099" y="130447"/>
                  </a:lnTo>
                  <a:lnTo>
                    <a:pt x="176099" y="130577"/>
                  </a:lnTo>
                  <a:lnTo>
                    <a:pt x="175677" y="130257"/>
                  </a:lnTo>
                  <a:lnTo>
                    <a:pt x="175339" y="130041"/>
                  </a:lnTo>
                  <a:lnTo>
                    <a:pt x="175156" y="129929"/>
                  </a:lnTo>
                  <a:lnTo>
                    <a:pt x="174275" y="129029"/>
                  </a:lnTo>
                  <a:close/>
                </a:path>
                <a:path w="294640" h="226694">
                  <a:moveTo>
                    <a:pt x="140734" y="161004"/>
                  </a:moveTo>
                  <a:lnTo>
                    <a:pt x="141349" y="159927"/>
                  </a:lnTo>
                  <a:lnTo>
                    <a:pt x="143035" y="159347"/>
                  </a:lnTo>
                  <a:lnTo>
                    <a:pt x="143828" y="159669"/>
                  </a:lnTo>
                  <a:lnTo>
                    <a:pt x="143828" y="160070"/>
                  </a:lnTo>
                  <a:lnTo>
                    <a:pt x="145061" y="167423"/>
                  </a:lnTo>
                  <a:lnTo>
                    <a:pt x="144871" y="167547"/>
                  </a:lnTo>
                  <a:lnTo>
                    <a:pt x="144871" y="167842"/>
                  </a:lnTo>
                  <a:lnTo>
                    <a:pt x="144021" y="166720"/>
                  </a:lnTo>
                  <a:lnTo>
                    <a:pt x="143240" y="165796"/>
                  </a:lnTo>
                  <a:lnTo>
                    <a:pt x="142088" y="164026"/>
                  </a:lnTo>
                  <a:lnTo>
                    <a:pt x="142088" y="162813"/>
                  </a:lnTo>
                  <a:lnTo>
                    <a:pt x="140734" y="161004"/>
                  </a:lnTo>
                  <a:close/>
                </a:path>
                <a:path w="294640" h="226694">
                  <a:moveTo>
                    <a:pt x="177030" y="169636"/>
                  </a:moveTo>
                  <a:lnTo>
                    <a:pt x="177030" y="168079"/>
                  </a:lnTo>
                  <a:lnTo>
                    <a:pt x="177825" y="167553"/>
                  </a:lnTo>
                  <a:lnTo>
                    <a:pt x="178610" y="167866"/>
                  </a:lnTo>
                  <a:lnTo>
                    <a:pt x="178610" y="169500"/>
                  </a:lnTo>
                  <a:lnTo>
                    <a:pt x="177825" y="170207"/>
                  </a:lnTo>
                  <a:lnTo>
                    <a:pt x="177030" y="169636"/>
                  </a:lnTo>
                  <a:close/>
                </a:path>
                <a:path w="294640" h="226694">
                  <a:moveTo>
                    <a:pt x="161201" y="166863"/>
                  </a:moveTo>
                  <a:lnTo>
                    <a:pt x="161201" y="164246"/>
                  </a:lnTo>
                  <a:lnTo>
                    <a:pt x="161702" y="164363"/>
                  </a:lnTo>
                  <a:lnTo>
                    <a:pt x="161702" y="167542"/>
                  </a:lnTo>
                  <a:lnTo>
                    <a:pt x="161201" y="166863"/>
                  </a:lnTo>
                  <a:close/>
                </a:path>
                <a:path w="294640" h="226694">
                  <a:moveTo>
                    <a:pt x="159405" y="160406"/>
                  </a:moveTo>
                  <a:lnTo>
                    <a:pt x="159118" y="160381"/>
                  </a:lnTo>
                  <a:lnTo>
                    <a:pt x="159648" y="160427"/>
                  </a:lnTo>
                  <a:lnTo>
                    <a:pt x="159405" y="160406"/>
                  </a:lnTo>
                  <a:close/>
                </a:path>
                <a:path w="294640" h="226694">
                  <a:moveTo>
                    <a:pt x="159118" y="160381"/>
                  </a:moveTo>
                  <a:lnTo>
                    <a:pt x="158730" y="160348"/>
                  </a:lnTo>
                  <a:lnTo>
                    <a:pt x="159405" y="160406"/>
                  </a:lnTo>
                  <a:lnTo>
                    <a:pt x="159118" y="160381"/>
                  </a:lnTo>
                  <a:close/>
                </a:path>
                <a:path w="294640" h="226694">
                  <a:moveTo>
                    <a:pt x="158730" y="160348"/>
                  </a:moveTo>
                  <a:lnTo>
                    <a:pt x="158564" y="160334"/>
                  </a:lnTo>
                  <a:lnTo>
                    <a:pt x="159118" y="160381"/>
                  </a:lnTo>
                  <a:lnTo>
                    <a:pt x="158730" y="160348"/>
                  </a:lnTo>
                  <a:close/>
                </a:path>
                <a:path w="294640" h="226694">
                  <a:moveTo>
                    <a:pt x="127624" y="150528"/>
                  </a:moveTo>
                  <a:lnTo>
                    <a:pt x="127624" y="148116"/>
                  </a:lnTo>
                  <a:lnTo>
                    <a:pt x="128318" y="147295"/>
                  </a:lnTo>
                  <a:lnTo>
                    <a:pt x="129196" y="147322"/>
                  </a:lnTo>
                  <a:lnTo>
                    <a:pt x="129196" y="150668"/>
                  </a:lnTo>
                  <a:lnTo>
                    <a:pt x="128884" y="150935"/>
                  </a:lnTo>
                  <a:lnTo>
                    <a:pt x="127624" y="150528"/>
                  </a:lnTo>
                  <a:close/>
                </a:path>
                <a:path w="294640" h="226694">
                  <a:moveTo>
                    <a:pt x="153531" y="149202"/>
                  </a:moveTo>
                  <a:lnTo>
                    <a:pt x="153531" y="147630"/>
                  </a:lnTo>
                  <a:lnTo>
                    <a:pt x="154433" y="147148"/>
                  </a:lnTo>
                  <a:lnTo>
                    <a:pt x="155515" y="147688"/>
                  </a:lnTo>
                  <a:lnTo>
                    <a:pt x="155515" y="148914"/>
                  </a:lnTo>
                  <a:lnTo>
                    <a:pt x="155129" y="149380"/>
                  </a:lnTo>
                  <a:lnTo>
                    <a:pt x="154433" y="149555"/>
                  </a:lnTo>
                  <a:lnTo>
                    <a:pt x="154041" y="149653"/>
                  </a:lnTo>
                  <a:lnTo>
                    <a:pt x="153531" y="149202"/>
                  </a:lnTo>
                  <a:close/>
                </a:path>
                <a:path w="294640" h="226694">
                  <a:moveTo>
                    <a:pt x="89470" y="157053"/>
                  </a:moveTo>
                  <a:lnTo>
                    <a:pt x="89470" y="155086"/>
                  </a:lnTo>
                  <a:lnTo>
                    <a:pt x="90215" y="155296"/>
                  </a:lnTo>
                  <a:lnTo>
                    <a:pt x="90460" y="155365"/>
                  </a:lnTo>
                  <a:lnTo>
                    <a:pt x="90803" y="157035"/>
                  </a:lnTo>
                  <a:lnTo>
                    <a:pt x="91082" y="156780"/>
                  </a:lnTo>
                  <a:lnTo>
                    <a:pt x="90215" y="157571"/>
                  </a:lnTo>
                  <a:lnTo>
                    <a:pt x="89470" y="157053"/>
                  </a:lnTo>
                  <a:close/>
                </a:path>
                <a:path w="294640" h="226694">
                  <a:moveTo>
                    <a:pt x="99929" y="177826"/>
                  </a:moveTo>
                  <a:lnTo>
                    <a:pt x="99929" y="174600"/>
                  </a:lnTo>
                  <a:lnTo>
                    <a:pt x="100518" y="174244"/>
                  </a:lnTo>
                  <a:lnTo>
                    <a:pt x="101158" y="174365"/>
                  </a:lnTo>
                  <a:lnTo>
                    <a:pt x="101158" y="178179"/>
                  </a:lnTo>
                  <a:lnTo>
                    <a:pt x="100518" y="178115"/>
                  </a:lnTo>
                  <a:lnTo>
                    <a:pt x="99929" y="177826"/>
                  </a:lnTo>
                  <a:close/>
                </a:path>
                <a:path w="294640" h="226694">
                  <a:moveTo>
                    <a:pt x="98842" y="176696"/>
                  </a:moveTo>
                  <a:lnTo>
                    <a:pt x="98842" y="175456"/>
                  </a:lnTo>
                  <a:lnTo>
                    <a:pt x="99642" y="174826"/>
                  </a:lnTo>
                  <a:lnTo>
                    <a:pt x="99642" y="177603"/>
                  </a:lnTo>
                  <a:lnTo>
                    <a:pt x="98842" y="176696"/>
                  </a:lnTo>
                  <a:close/>
                </a:path>
                <a:path w="294640" h="226694">
                  <a:moveTo>
                    <a:pt x="98842" y="176696"/>
                  </a:moveTo>
                  <a:lnTo>
                    <a:pt x="98679" y="176510"/>
                  </a:lnTo>
                  <a:lnTo>
                    <a:pt x="99642" y="177603"/>
                  </a:lnTo>
                  <a:lnTo>
                    <a:pt x="98842" y="176696"/>
                  </a:lnTo>
                  <a:close/>
                </a:path>
              </a:pathLst>
            </a:custGeom>
            <a:solidFill>
              <a:srgbClr val="C6A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82456" y="151200"/>
            <a:ext cx="7383780" cy="206375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 indent="467995">
              <a:lnSpc>
                <a:spcPts val="7650"/>
              </a:lnSpc>
              <a:spcBef>
                <a:spcPts val="950"/>
              </a:spcBef>
            </a:pPr>
            <a:r>
              <a:rPr spc="-690" dirty="0"/>
              <a:t>Random</a:t>
            </a:r>
            <a:r>
              <a:rPr spc="-1155" dirty="0"/>
              <a:t> </a:t>
            </a:r>
            <a:r>
              <a:rPr spc="-440" dirty="0"/>
              <a:t>Forest </a:t>
            </a:r>
            <a:r>
              <a:rPr spc="-350" dirty="0"/>
              <a:t>Classifier</a:t>
            </a:r>
            <a:r>
              <a:rPr spc="-1135" dirty="0"/>
              <a:t> </a:t>
            </a:r>
            <a:r>
              <a:rPr spc="-355" dirty="0"/>
              <a:t>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  <p:bldP spid="10" grpId="0" animBg="1"/>
      <p:bldP spid="11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93787"/>
            <a:ext cx="18288000" cy="9093368"/>
            <a:chOff x="0" y="1193787"/>
            <a:chExt cx="18288000" cy="9093368"/>
          </a:xfrm>
        </p:grpSpPr>
        <p:sp>
          <p:nvSpPr>
            <p:cNvPr id="3" name="object 3"/>
            <p:cNvSpPr/>
            <p:nvPr/>
          </p:nvSpPr>
          <p:spPr>
            <a:xfrm>
              <a:off x="0" y="7230265"/>
              <a:ext cx="18288000" cy="3056890"/>
            </a:xfrm>
            <a:custGeom>
              <a:avLst/>
              <a:gdLst/>
              <a:ahLst/>
              <a:cxnLst/>
              <a:rect l="l" t="t" r="r" b="b"/>
              <a:pathLst>
                <a:path w="18288000" h="3056890">
                  <a:moveTo>
                    <a:pt x="18287999" y="3056734"/>
                  </a:moveTo>
                  <a:lnTo>
                    <a:pt x="0" y="3056734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3056734"/>
                  </a:lnTo>
                  <a:close/>
                </a:path>
              </a:pathLst>
            </a:custGeom>
            <a:solidFill>
              <a:srgbClr val="374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3787"/>
              <a:ext cx="6989989" cy="90932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67499" y="4193618"/>
              <a:ext cx="10477500" cy="4378960"/>
            </a:xfrm>
            <a:custGeom>
              <a:avLst/>
              <a:gdLst/>
              <a:ahLst/>
              <a:cxnLst/>
              <a:rect l="l" t="t" r="r" b="b"/>
              <a:pathLst>
                <a:path w="10477500" h="4378959">
                  <a:moveTo>
                    <a:pt x="10239374" y="4378881"/>
                  </a:moveTo>
                  <a:lnTo>
                    <a:pt x="238124" y="4378881"/>
                  </a:lnTo>
                  <a:lnTo>
                    <a:pt x="190134" y="4374043"/>
                  </a:lnTo>
                  <a:lnTo>
                    <a:pt x="145436" y="4360168"/>
                  </a:lnTo>
                  <a:lnTo>
                    <a:pt x="104987" y="4338213"/>
                  </a:lnTo>
                  <a:lnTo>
                    <a:pt x="69745" y="4309136"/>
                  </a:lnTo>
                  <a:lnTo>
                    <a:pt x="40668" y="4273894"/>
                  </a:lnTo>
                  <a:lnTo>
                    <a:pt x="18713" y="4233445"/>
                  </a:lnTo>
                  <a:lnTo>
                    <a:pt x="4837" y="4188747"/>
                  </a:lnTo>
                  <a:lnTo>
                    <a:pt x="0" y="4140756"/>
                  </a:lnTo>
                  <a:lnTo>
                    <a:pt x="0" y="238124"/>
                  </a:lnTo>
                  <a:lnTo>
                    <a:pt x="4837" y="190134"/>
                  </a:lnTo>
                  <a:lnTo>
                    <a:pt x="18713" y="145436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8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4" y="0"/>
                  </a:lnTo>
                  <a:lnTo>
                    <a:pt x="10239374" y="0"/>
                  </a:lnTo>
                  <a:lnTo>
                    <a:pt x="10287365" y="4837"/>
                  </a:lnTo>
                  <a:lnTo>
                    <a:pt x="10332063" y="18713"/>
                  </a:lnTo>
                  <a:lnTo>
                    <a:pt x="10372512" y="40668"/>
                  </a:lnTo>
                  <a:lnTo>
                    <a:pt x="10407754" y="69745"/>
                  </a:lnTo>
                  <a:lnTo>
                    <a:pt x="10436831" y="104987"/>
                  </a:lnTo>
                  <a:lnTo>
                    <a:pt x="10458786" y="145436"/>
                  </a:lnTo>
                  <a:lnTo>
                    <a:pt x="10472661" y="190134"/>
                  </a:lnTo>
                  <a:lnTo>
                    <a:pt x="10477499" y="238124"/>
                  </a:lnTo>
                  <a:lnTo>
                    <a:pt x="10477499" y="4140756"/>
                  </a:lnTo>
                  <a:lnTo>
                    <a:pt x="10472661" y="4188747"/>
                  </a:lnTo>
                  <a:lnTo>
                    <a:pt x="10458786" y="4233445"/>
                  </a:lnTo>
                  <a:lnTo>
                    <a:pt x="10436831" y="4273894"/>
                  </a:lnTo>
                  <a:lnTo>
                    <a:pt x="10407754" y="4309136"/>
                  </a:lnTo>
                  <a:lnTo>
                    <a:pt x="10372512" y="4338213"/>
                  </a:lnTo>
                  <a:lnTo>
                    <a:pt x="10332063" y="4360168"/>
                  </a:lnTo>
                  <a:lnTo>
                    <a:pt x="10287365" y="4374043"/>
                  </a:lnTo>
                  <a:lnTo>
                    <a:pt x="10239374" y="43788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67499" y="7948682"/>
              <a:ext cx="10477500" cy="624205"/>
            </a:xfrm>
            <a:custGeom>
              <a:avLst/>
              <a:gdLst/>
              <a:ahLst/>
              <a:cxnLst/>
              <a:rect l="l" t="t" r="r" b="b"/>
              <a:pathLst>
                <a:path w="10477500" h="624204">
                  <a:moveTo>
                    <a:pt x="10122291" y="349191"/>
                  </a:moveTo>
                  <a:lnTo>
                    <a:pt x="9220910" y="349191"/>
                  </a:lnTo>
                  <a:lnTo>
                    <a:pt x="9183581" y="344201"/>
                  </a:lnTo>
                  <a:lnTo>
                    <a:pt x="9152425" y="327607"/>
                  </a:lnTo>
                  <a:lnTo>
                    <a:pt x="9131071" y="296967"/>
                  </a:lnTo>
                  <a:lnTo>
                    <a:pt x="9123146" y="249842"/>
                  </a:lnTo>
                  <a:lnTo>
                    <a:pt x="9127036" y="179202"/>
                  </a:lnTo>
                  <a:lnTo>
                    <a:pt x="9135593" y="96830"/>
                  </a:lnTo>
                  <a:lnTo>
                    <a:pt x="9144151" y="28504"/>
                  </a:lnTo>
                  <a:lnTo>
                    <a:pt x="9148040" y="0"/>
                  </a:lnTo>
                  <a:lnTo>
                    <a:pt x="10163252" y="10183"/>
                  </a:lnTo>
                  <a:lnTo>
                    <a:pt x="10180265" y="75393"/>
                  </a:lnTo>
                  <a:lnTo>
                    <a:pt x="10194381" y="135016"/>
                  </a:lnTo>
                  <a:lnTo>
                    <a:pt x="10204532" y="188496"/>
                  </a:lnTo>
                  <a:lnTo>
                    <a:pt x="10209648" y="235277"/>
                  </a:lnTo>
                  <a:lnTo>
                    <a:pt x="10208661" y="274801"/>
                  </a:lnTo>
                  <a:lnTo>
                    <a:pt x="10200500" y="306511"/>
                  </a:lnTo>
                  <a:lnTo>
                    <a:pt x="10184098" y="329851"/>
                  </a:lnTo>
                  <a:lnTo>
                    <a:pt x="10158494" y="344201"/>
                  </a:lnTo>
                  <a:lnTo>
                    <a:pt x="10158835" y="344201"/>
                  </a:lnTo>
                  <a:lnTo>
                    <a:pt x="10122291" y="349191"/>
                  </a:lnTo>
                  <a:close/>
                </a:path>
                <a:path w="10477500" h="624204">
                  <a:moveTo>
                    <a:pt x="8280154" y="349870"/>
                  </a:moveTo>
                  <a:lnTo>
                    <a:pt x="7374927" y="349870"/>
                  </a:lnTo>
                  <a:lnTo>
                    <a:pt x="7337982" y="336588"/>
                  </a:lnTo>
                  <a:lnTo>
                    <a:pt x="7308336" y="312020"/>
                  </a:lnTo>
                  <a:lnTo>
                    <a:pt x="7288619" y="278710"/>
                  </a:lnTo>
                  <a:lnTo>
                    <a:pt x="7281462" y="239206"/>
                  </a:lnTo>
                  <a:lnTo>
                    <a:pt x="7290320" y="195341"/>
                  </a:lnTo>
                  <a:lnTo>
                    <a:pt x="7314475" y="159517"/>
                  </a:lnTo>
                  <a:lnTo>
                    <a:pt x="7350298" y="135363"/>
                  </a:lnTo>
                  <a:lnTo>
                    <a:pt x="7394163" y="126505"/>
                  </a:lnTo>
                  <a:lnTo>
                    <a:pt x="8260918" y="126505"/>
                  </a:lnTo>
                  <a:lnTo>
                    <a:pt x="8304782" y="135363"/>
                  </a:lnTo>
                  <a:lnTo>
                    <a:pt x="8340606" y="159517"/>
                  </a:lnTo>
                  <a:lnTo>
                    <a:pt x="8364761" y="195341"/>
                  </a:lnTo>
                  <a:lnTo>
                    <a:pt x="8373618" y="239206"/>
                  </a:lnTo>
                  <a:lnTo>
                    <a:pt x="8366493" y="278710"/>
                  </a:lnTo>
                  <a:lnTo>
                    <a:pt x="8346829" y="312020"/>
                  </a:lnTo>
                  <a:lnTo>
                    <a:pt x="8317194" y="336588"/>
                  </a:lnTo>
                  <a:lnTo>
                    <a:pt x="8280154" y="349870"/>
                  </a:lnTo>
                  <a:close/>
                </a:path>
                <a:path w="10477500" h="624204">
                  <a:moveTo>
                    <a:pt x="10239374" y="623817"/>
                  </a:moveTo>
                  <a:lnTo>
                    <a:pt x="238124" y="623817"/>
                  </a:lnTo>
                  <a:lnTo>
                    <a:pt x="190134" y="618979"/>
                  </a:lnTo>
                  <a:lnTo>
                    <a:pt x="145436" y="605104"/>
                  </a:lnTo>
                  <a:lnTo>
                    <a:pt x="104987" y="583150"/>
                  </a:lnTo>
                  <a:lnTo>
                    <a:pt x="69745" y="554072"/>
                  </a:lnTo>
                  <a:lnTo>
                    <a:pt x="40668" y="518831"/>
                  </a:lnTo>
                  <a:lnTo>
                    <a:pt x="18713" y="478382"/>
                  </a:lnTo>
                  <a:lnTo>
                    <a:pt x="4837" y="433683"/>
                  </a:lnTo>
                  <a:lnTo>
                    <a:pt x="0" y="385692"/>
                  </a:lnTo>
                  <a:lnTo>
                    <a:pt x="0" y="349870"/>
                  </a:lnTo>
                  <a:lnTo>
                    <a:pt x="10477499" y="349870"/>
                  </a:lnTo>
                  <a:lnTo>
                    <a:pt x="10477499" y="385692"/>
                  </a:lnTo>
                  <a:lnTo>
                    <a:pt x="10472661" y="433683"/>
                  </a:lnTo>
                  <a:lnTo>
                    <a:pt x="10458786" y="478382"/>
                  </a:lnTo>
                  <a:lnTo>
                    <a:pt x="10436831" y="518831"/>
                  </a:lnTo>
                  <a:lnTo>
                    <a:pt x="10407754" y="554072"/>
                  </a:lnTo>
                  <a:lnTo>
                    <a:pt x="10372512" y="583150"/>
                  </a:lnTo>
                  <a:lnTo>
                    <a:pt x="10332063" y="605104"/>
                  </a:lnTo>
                  <a:lnTo>
                    <a:pt x="10287365" y="618979"/>
                  </a:lnTo>
                  <a:lnTo>
                    <a:pt x="10239374" y="623817"/>
                  </a:lnTo>
                  <a:close/>
                </a:path>
              </a:pathLst>
            </a:custGeom>
            <a:solidFill>
              <a:srgbClr val="506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52624" y="7749306"/>
              <a:ext cx="1147445" cy="549275"/>
            </a:xfrm>
            <a:custGeom>
              <a:avLst/>
              <a:gdLst/>
              <a:ahLst/>
              <a:cxnLst/>
              <a:rect l="l" t="t" r="r" b="b"/>
              <a:pathLst>
                <a:path w="1147444" h="549275">
                  <a:moveTo>
                    <a:pt x="191003" y="549246"/>
                  </a:moveTo>
                  <a:lnTo>
                    <a:pt x="163167" y="549246"/>
                  </a:lnTo>
                  <a:lnTo>
                    <a:pt x="146674" y="495909"/>
                  </a:lnTo>
                  <a:lnTo>
                    <a:pt x="139019" y="438322"/>
                  </a:lnTo>
                  <a:lnTo>
                    <a:pt x="137764" y="381779"/>
                  </a:lnTo>
                  <a:lnTo>
                    <a:pt x="140469" y="331572"/>
                  </a:lnTo>
                  <a:lnTo>
                    <a:pt x="144696" y="292995"/>
                  </a:lnTo>
                  <a:lnTo>
                    <a:pt x="148004" y="271341"/>
                  </a:lnTo>
                  <a:lnTo>
                    <a:pt x="63592" y="271341"/>
                  </a:lnTo>
                  <a:lnTo>
                    <a:pt x="38857" y="266338"/>
                  </a:lnTo>
                  <a:lnTo>
                    <a:pt x="18642" y="252699"/>
                  </a:lnTo>
                  <a:lnTo>
                    <a:pt x="5003" y="232484"/>
                  </a:lnTo>
                  <a:lnTo>
                    <a:pt x="0" y="207749"/>
                  </a:lnTo>
                  <a:lnTo>
                    <a:pt x="0" y="63592"/>
                  </a:lnTo>
                  <a:lnTo>
                    <a:pt x="5003" y="38857"/>
                  </a:lnTo>
                  <a:lnTo>
                    <a:pt x="18642" y="18642"/>
                  </a:lnTo>
                  <a:lnTo>
                    <a:pt x="38857" y="5003"/>
                  </a:lnTo>
                  <a:lnTo>
                    <a:pt x="63592" y="0"/>
                  </a:lnTo>
                  <a:lnTo>
                    <a:pt x="1083782" y="0"/>
                  </a:lnTo>
                  <a:lnTo>
                    <a:pt x="1108483" y="4610"/>
                  </a:lnTo>
                  <a:lnTo>
                    <a:pt x="1128622" y="18047"/>
                  </a:lnTo>
                  <a:lnTo>
                    <a:pt x="1142183" y="38189"/>
                  </a:lnTo>
                  <a:lnTo>
                    <a:pt x="1147151" y="62912"/>
                  </a:lnTo>
                  <a:lnTo>
                    <a:pt x="1147151" y="207070"/>
                  </a:lnTo>
                  <a:lnTo>
                    <a:pt x="1128509" y="252020"/>
                  </a:lnTo>
                  <a:lnTo>
                    <a:pt x="1083559" y="270662"/>
                  </a:lnTo>
                  <a:lnTo>
                    <a:pt x="996431" y="270662"/>
                  </a:lnTo>
                  <a:lnTo>
                    <a:pt x="1005865" y="301463"/>
                  </a:lnTo>
                  <a:lnTo>
                    <a:pt x="1017436" y="348243"/>
                  </a:lnTo>
                  <a:lnTo>
                    <a:pt x="1026416" y="403674"/>
                  </a:lnTo>
                  <a:lnTo>
                    <a:pt x="1028080" y="460424"/>
                  </a:lnTo>
                  <a:lnTo>
                    <a:pt x="1017699" y="511165"/>
                  </a:lnTo>
                  <a:lnTo>
                    <a:pt x="990547" y="548567"/>
                  </a:lnTo>
                  <a:lnTo>
                    <a:pt x="955243" y="548567"/>
                  </a:lnTo>
                  <a:lnTo>
                    <a:pt x="954791" y="543135"/>
                  </a:lnTo>
                  <a:lnTo>
                    <a:pt x="957506" y="537704"/>
                  </a:lnTo>
                  <a:lnTo>
                    <a:pt x="962937" y="535667"/>
                  </a:lnTo>
                  <a:lnTo>
                    <a:pt x="990520" y="510489"/>
                  </a:lnTo>
                  <a:lnTo>
                    <a:pt x="1002482" y="468370"/>
                  </a:lnTo>
                  <a:lnTo>
                    <a:pt x="1002626" y="416318"/>
                  </a:lnTo>
                  <a:lnTo>
                    <a:pt x="994754" y="361344"/>
                  </a:lnTo>
                  <a:lnTo>
                    <a:pt x="982671" y="310455"/>
                  </a:lnTo>
                  <a:lnTo>
                    <a:pt x="970179" y="270661"/>
                  </a:lnTo>
                  <a:lnTo>
                    <a:pt x="866983" y="270661"/>
                  </a:lnTo>
                  <a:lnTo>
                    <a:pt x="876417" y="301462"/>
                  </a:lnTo>
                  <a:lnTo>
                    <a:pt x="887988" y="348243"/>
                  </a:lnTo>
                  <a:lnTo>
                    <a:pt x="896969" y="403673"/>
                  </a:lnTo>
                  <a:lnTo>
                    <a:pt x="898633" y="460424"/>
                  </a:lnTo>
                  <a:lnTo>
                    <a:pt x="888252" y="511165"/>
                  </a:lnTo>
                  <a:lnTo>
                    <a:pt x="861099" y="548566"/>
                  </a:lnTo>
                  <a:lnTo>
                    <a:pt x="825795" y="548566"/>
                  </a:lnTo>
                  <a:lnTo>
                    <a:pt x="825343" y="543135"/>
                  </a:lnTo>
                  <a:lnTo>
                    <a:pt x="828059" y="537703"/>
                  </a:lnTo>
                  <a:lnTo>
                    <a:pt x="833490" y="535666"/>
                  </a:lnTo>
                  <a:lnTo>
                    <a:pt x="861073" y="510489"/>
                  </a:lnTo>
                  <a:lnTo>
                    <a:pt x="873035" y="468370"/>
                  </a:lnTo>
                  <a:lnTo>
                    <a:pt x="873178" y="416318"/>
                  </a:lnTo>
                  <a:lnTo>
                    <a:pt x="865307" y="361343"/>
                  </a:lnTo>
                  <a:lnTo>
                    <a:pt x="853224" y="310455"/>
                  </a:lnTo>
                  <a:lnTo>
                    <a:pt x="840732" y="270661"/>
                  </a:lnTo>
                  <a:lnTo>
                    <a:pt x="749304" y="270661"/>
                  </a:lnTo>
                  <a:lnTo>
                    <a:pt x="746282" y="301086"/>
                  </a:lnTo>
                  <a:lnTo>
                    <a:pt x="742728" y="355680"/>
                  </a:lnTo>
                  <a:lnTo>
                    <a:pt x="742020" y="421789"/>
                  </a:lnTo>
                  <a:lnTo>
                    <a:pt x="747537" y="486757"/>
                  </a:lnTo>
                  <a:lnTo>
                    <a:pt x="762656" y="537929"/>
                  </a:lnTo>
                  <a:lnTo>
                    <a:pt x="764466" y="541324"/>
                  </a:lnTo>
                  <a:lnTo>
                    <a:pt x="764240" y="545171"/>
                  </a:lnTo>
                  <a:lnTo>
                    <a:pt x="762882" y="548566"/>
                  </a:lnTo>
                  <a:lnTo>
                    <a:pt x="740025" y="548566"/>
                  </a:lnTo>
                  <a:lnTo>
                    <a:pt x="725697" y="505067"/>
                  </a:lnTo>
                  <a:lnTo>
                    <a:pt x="718568" y="451623"/>
                  </a:lnTo>
                  <a:lnTo>
                    <a:pt x="716744" y="394847"/>
                  </a:lnTo>
                  <a:lnTo>
                    <a:pt x="718333" y="341353"/>
                  </a:lnTo>
                  <a:lnTo>
                    <a:pt x="721444" y="297753"/>
                  </a:lnTo>
                  <a:lnTo>
                    <a:pt x="724183" y="270661"/>
                  </a:lnTo>
                  <a:lnTo>
                    <a:pt x="644976" y="270661"/>
                  </a:lnTo>
                  <a:lnTo>
                    <a:pt x="645202" y="271566"/>
                  </a:lnTo>
                  <a:lnTo>
                    <a:pt x="642786" y="288225"/>
                  </a:lnTo>
                  <a:lnTo>
                    <a:pt x="638396" y="328570"/>
                  </a:lnTo>
                  <a:lnTo>
                    <a:pt x="634735" y="383701"/>
                  </a:lnTo>
                  <a:lnTo>
                    <a:pt x="634733" y="444263"/>
                  </a:lnTo>
                  <a:lnTo>
                    <a:pt x="641319" y="500903"/>
                  </a:lnTo>
                  <a:lnTo>
                    <a:pt x="657422" y="544266"/>
                  </a:lnTo>
                  <a:lnTo>
                    <a:pt x="658328" y="545624"/>
                  </a:lnTo>
                  <a:lnTo>
                    <a:pt x="659233" y="548792"/>
                  </a:lnTo>
                  <a:lnTo>
                    <a:pt x="631623" y="548792"/>
                  </a:lnTo>
                  <a:lnTo>
                    <a:pt x="616686" y="502716"/>
                  </a:lnTo>
                  <a:lnTo>
                    <a:pt x="610116" y="447071"/>
                  </a:lnTo>
                  <a:lnTo>
                    <a:pt x="609530" y="388963"/>
                  </a:lnTo>
                  <a:lnTo>
                    <a:pt x="612546" y="335494"/>
                  </a:lnTo>
                  <a:lnTo>
                    <a:pt x="616782" y="293767"/>
                  </a:lnTo>
                  <a:lnTo>
                    <a:pt x="619856" y="270887"/>
                  </a:lnTo>
                  <a:lnTo>
                    <a:pt x="518923" y="270887"/>
                  </a:lnTo>
                  <a:lnTo>
                    <a:pt x="519149" y="272019"/>
                  </a:lnTo>
                  <a:lnTo>
                    <a:pt x="516634" y="286968"/>
                  </a:lnTo>
                  <a:lnTo>
                    <a:pt x="512301" y="323793"/>
                  </a:lnTo>
                  <a:lnTo>
                    <a:pt x="509050" y="375668"/>
                  </a:lnTo>
                  <a:lnTo>
                    <a:pt x="510005" y="435312"/>
                  </a:lnTo>
                  <a:lnTo>
                    <a:pt x="518289" y="495447"/>
                  </a:lnTo>
                  <a:lnTo>
                    <a:pt x="537027" y="548792"/>
                  </a:lnTo>
                  <a:lnTo>
                    <a:pt x="509191" y="548792"/>
                  </a:lnTo>
                  <a:lnTo>
                    <a:pt x="492697" y="495455"/>
                  </a:lnTo>
                  <a:lnTo>
                    <a:pt x="485035" y="437869"/>
                  </a:lnTo>
                  <a:lnTo>
                    <a:pt x="483760" y="381325"/>
                  </a:lnTo>
                  <a:lnTo>
                    <a:pt x="486426" y="331119"/>
                  </a:lnTo>
                  <a:lnTo>
                    <a:pt x="490589" y="292542"/>
                  </a:lnTo>
                  <a:lnTo>
                    <a:pt x="493802" y="270888"/>
                  </a:lnTo>
                  <a:lnTo>
                    <a:pt x="410522" y="270888"/>
                  </a:lnTo>
                  <a:lnTo>
                    <a:pt x="410748" y="272019"/>
                  </a:lnTo>
                  <a:lnTo>
                    <a:pt x="408233" y="287179"/>
                  </a:lnTo>
                  <a:lnTo>
                    <a:pt x="403900" y="323969"/>
                  </a:lnTo>
                  <a:lnTo>
                    <a:pt x="400649" y="375809"/>
                  </a:lnTo>
                  <a:lnTo>
                    <a:pt x="401603" y="435438"/>
                  </a:lnTo>
                  <a:lnTo>
                    <a:pt x="409888" y="495595"/>
                  </a:lnTo>
                  <a:lnTo>
                    <a:pt x="428626" y="549019"/>
                  </a:lnTo>
                  <a:lnTo>
                    <a:pt x="400790" y="549019"/>
                  </a:lnTo>
                  <a:lnTo>
                    <a:pt x="384297" y="495682"/>
                  </a:lnTo>
                  <a:lnTo>
                    <a:pt x="376642" y="438095"/>
                  </a:lnTo>
                  <a:lnTo>
                    <a:pt x="375387" y="381552"/>
                  </a:lnTo>
                  <a:lnTo>
                    <a:pt x="378092" y="331345"/>
                  </a:lnTo>
                  <a:lnTo>
                    <a:pt x="382319" y="292768"/>
                  </a:lnTo>
                  <a:lnTo>
                    <a:pt x="385627" y="271114"/>
                  </a:lnTo>
                  <a:lnTo>
                    <a:pt x="295331" y="271114"/>
                  </a:lnTo>
                  <a:lnTo>
                    <a:pt x="295557" y="272246"/>
                  </a:lnTo>
                  <a:lnTo>
                    <a:pt x="293042" y="287195"/>
                  </a:lnTo>
                  <a:lnTo>
                    <a:pt x="288709" y="324020"/>
                  </a:lnTo>
                  <a:lnTo>
                    <a:pt x="285458" y="375894"/>
                  </a:lnTo>
                  <a:lnTo>
                    <a:pt x="286413" y="435539"/>
                  </a:lnTo>
                  <a:lnTo>
                    <a:pt x="294697" y="495674"/>
                  </a:lnTo>
                  <a:lnTo>
                    <a:pt x="313435" y="549019"/>
                  </a:lnTo>
                  <a:lnTo>
                    <a:pt x="285599" y="549019"/>
                  </a:lnTo>
                  <a:lnTo>
                    <a:pt x="269105" y="495682"/>
                  </a:lnTo>
                  <a:lnTo>
                    <a:pt x="261443" y="438095"/>
                  </a:lnTo>
                  <a:lnTo>
                    <a:pt x="260168" y="381552"/>
                  </a:lnTo>
                  <a:lnTo>
                    <a:pt x="262834" y="331346"/>
                  </a:lnTo>
                  <a:lnTo>
                    <a:pt x="266997" y="292769"/>
                  </a:lnTo>
                  <a:lnTo>
                    <a:pt x="270210" y="271115"/>
                  </a:lnTo>
                  <a:lnTo>
                    <a:pt x="172899" y="271115"/>
                  </a:lnTo>
                  <a:lnTo>
                    <a:pt x="173126" y="272246"/>
                  </a:lnTo>
                  <a:lnTo>
                    <a:pt x="170610" y="287406"/>
                  </a:lnTo>
                  <a:lnTo>
                    <a:pt x="166277" y="324196"/>
                  </a:lnTo>
                  <a:lnTo>
                    <a:pt x="163026" y="376036"/>
                  </a:lnTo>
                  <a:lnTo>
                    <a:pt x="163981" y="435665"/>
                  </a:lnTo>
                  <a:lnTo>
                    <a:pt x="172265" y="495822"/>
                  </a:lnTo>
                  <a:lnTo>
                    <a:pt x="191003" y="549246"/>
                  </a:lnTo>
                  <a:close/>
                </a:path>
              </a:pathLst>
            </a:custGeom>
            <a:solidFill>
              <a:srgbClr val="3737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67499" y="8075187"/>
              <a:ext cx="10472420" cy="497840"/>
            </a:xfrm>
            <a:custGeom>
              <a:avLst/>
              <a:gdLst/>
              <a:ahLst/>
              <a:cxnLst/>
              <a:rect l="l" t="t" r="r" b="b"/>
              <a:pathLst>
                <a:path w="10472420" h="497840">
                  <a:moveTo>
                    <a:pt x="7420641" y="223364"/>
                  </a:moveTo>
                  <a:lnTo>
                    <a:pt x="7375153" y="223364"/>
                  </a:lnTo>
                  <a:lnTo>
                    <a:pt x="7338113" y="210083"/>
                  </a:lnTo>
                  <a:lnTo>
                    <a:pt x="7308478" y="185515"/>
                  </a:lnTo>
                  <a:lnTo>
                    <a:pt x="7288814" y="152205"/>
                  </a:lnTo>
                  <a:lnTo>
                    <a:pt x="7281688" y="112700"/>
                  </a:lnTo>
                  <a:lnTo>
                    <a:pt x="7290546" y="68836"/>
                  </a:lnTo>
                  <a:lnTo>
                    <a:pt x="7314701" y="33012"/>
                  </a:lnTo>
                  <a:lnTo>
                    <a:pt x="7350525" y="8857"/>
                  </a:lnTo>
                  <a:lnTo>
                    <a:pt x="7394389" y="0"/>
                  </a:lnTo>
                  <a:lnTo>
                    <a:pt x="7435577" y="0"/>
                  </a:lnTo>
                  <a:lnTo>
                    <a:pt x="7464474" y="18033"/>
                  </a:lnTo>
                  <a:lnTo>
                    <a:pt x="7487005" y="43281"/>
                  </a:lnTo>
                  <a:lnTo>
                    <a:pt x="7501645" y="74214"/>
                  </a:lnTo>
                  <a:lnTo>
                    <a:pt x="7506864" y="109306"/>
                  </a:lnTo>
                  <a:lnTo>
                    <a:pt x="7500361" y="148004"/>
                  </a:lnTo>
                  <a:lnTo>
                    <a:pt x="7482338" y="181271"/>
                  </a:lnTo>
                  <a:lnTo>
                    <a:pt x="7455022" y="207070"/>
                  </a:lnTo>
                  <a:lnTo>
                    <a:pt x="7420641" y="223364"/>
                  </a:lnTo>
                  <a:close/>
                </a:path>
                <a:path w="10472420" h="497840">
                  <a:moveTo>
                    <a:pt x="10239374" y="497312"/>
                  </a:moveTo>
                  <a:lnTo>
                    <a:pt x="238124" y="497312"/>
                  </a:lnTo>
                  <a:lnTo>
                    <a:pt x="190134" y="492474"/>
                  </a:lnTo>
                  <a:lnTo>
                    <a:pt x="145436" y="478599"/>
                  </a:lnTo>
                  <a:lnTo>
                    <a:pt x="104987" y="456644"/>
                  </a:lnTo>
                  <a:lnTo>
                    <a:pt x="69745" y="427567"/>
                  </a:lnTo>
                  <a:lnTo>
                    <a:pt x="40668" y="392325"/>
                  </a:lnTo>
                  <a:lnTo>
                    <a:pt x="18713" y="351876"/>
                  </a:lnTo>
                  <a:lnTo>
                    <a:pt x="4837" y="307178"/>
                  </a:lnTo>
                  <a:lnTo>
                    <a:pt x="0" y="259187"/>
                  </a:lnTo>
                  <a:lnTo>
                    <a:pt x="0" y="223364"/>
                  </a:lnTo>
                  <a:lnTo>
                    <a:pt x="10472161" y="223364"/>
                  </a:lnTo>
                  <a:lnTo>
                    <a:pt x="10472161" y="308788"/>
                  </a:lnTo>
                  <a:lnTo>
                    <a:pt x="10458786" y="351876"/>
                  </a:lnTo>
                  <a:lnTo>
                    <a:pt x="10436831" y="392325"/>
                  </a:lnTo>
                  <a:lnTo>
                    <a:pt x="10407754" y="427567"/>
                  </a:lnTo>
                  <a:lnTo>
                    <a:pt x="10372512" y="456644"/>
                  </a:lnTo>
                  <a:lnTo>
                    <a:pt x="10332063" y="478599"/>
                  </a:lnTo>
                  <a:lnTo>
                    <a:pt x="10287365" y="492474"/>
                  </a:lnTo>
                  <a:lnTo>
                    <a:pt x="10239374" y="497312"/>
                  </a:lnTo>
                  <a:close/>
                </a:path>
              </a:pathLst>
            </a:custGeom>
            <a:solidFill>
              <a:srgbClr val="F1C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0611" y="4193618"/>
              <a:ext cx="10340407" cy="43788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62419" y="1713973"/>
              <a:ext cx="10477500" cy="2095500"/>
            </a:xfrm>
            <a:custGeom>
              <a:avLst/>
              <a:gdLst/>
              <a:ahLst/>
              <a:cxnLst/>
              <a:rect l="l" t="t" r="r" b="b"/>
              <a:pathLst>
                <a:path w="10477500" h="2095500">
                  <a:moveTo>
                    <a:pt x="10239374" y="2095499"/>
                  </a:moveTo>
                  <a:lnTo>
                    <a:pt x="238124" y="2095499"/>
                  </a:lnTo>
                  <a:lnTo>
                    <a:pt x="190134" y="2090661"/>
                  </a:lnTo>
                  <a:lnTo>
                    <a:pt x="145436" y="2076786"/>
                  </a:lnTo>
                  <a:lnTo>
                    <a:pt x="104987" y="2054831"/>
                  </a:lnTo>
                  <a:lnTo>
                    <a:pt x="69745" y="2025754"/>
                  </a:lnTo>
                  <a:lnTo>
                    <a:pt x="40668" y="1990512"/>
                  </a:lnTo>
                  <a:lnTo>
                    <a:pt x="18713" y="1950063"/>
                  </a:lnTo>
                  <a:lnTo>
                    <a:pt x="4837" y="1905365"/>
                  </a:lnTo>
                  <a:lnTo>
                    <a:pt x="0" y="1857374"/>
                  </a:lnTo>
                  <a:lnTo>
                    <a:pt x="0" y="238124"/>
                  </a:lnTo>
                  <a:lnTo>
                    <a:pt x="4837" y="190134"/>
                  </a:lnTo>
                  <a:lnTo>
                    <a:pt x="18713" y="145435"/>
                  </a:lnTo>
                  <a:lnTo>
                    <a:pt x="40668" y="104986"/>
                  </a:lnTo>
                  <a:lnTo>
                    <a:pt x="69745" y="69745"/>
                  </a:lnTo>
                  <a:lnTo>
                    <a:pt x="104987" y="40667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4" y="0"/>
                  </a:lnTo>
                  <a:lnTo>
                    <a:pt x="10239374" y="0"/>
                  </a:lnTo>
                  <a:lnTo>
                    <a:pt x="10287365" y="4837"/>
                  </a:lnTo>
                  <a:lnTo>
                    <a:pt x="10332063" y="18713"/>
                  </a:lnTo>
                  <a:lnTo>
                    <a:pt x="10372512" y="40667"/>
                  </a:lnTo>
                  <a:lnTo>
                    <a:pt x="10407754" y="69745"/>
                  </a:lnTo>
                  <a:lnTo>
                    <a:pt x="10436831" y="104986"/>
                  </a:lnTo>
                  <a:lnTo>
                    <a:pt x="10458786" y="145435"/>
                  </a:lnTo>
                  <a:lnTo>
                    <a:pt x="10472661" y="190134"/>
                  </a:lnTo>
                  <a:lnTo>
                    <a:pt x="10477499" y="238124"/>
                  </a:lnTo>
                  <a:lnTo>
                    <a:pt x="10477499" y="1857374"/>
                  </a:lnTo>
                  <a:lnTo>
                    <a:pt x="10472661" y="1905365"/>
                  </a:lnTo>
                  <a:lnTo>
                    <a:pt x="10458786" y="1950063"/>
                  </a:lnTo>
                  <a:lnTo>
                    <a:pt x="10436831" y="1990512"/>
                  </a:lnTo>
                  <a:lnTo>
                    <a:pt x="10407754" y="2025754"/>
                  </a:lnTo>
                  <a:lnTo>
                    <a:pt x="10372512" y="2054831"/>
                  </a:lnTo>
                  <a:lnTo>
                    <a:pt x="10332063" y="2076786"/>
                  </a:lnTo>
                  <a:lnTo>
                    <a:pt x="10287365" y="2090661"/>
                  </a:lnTo>
                  <a:lnTo>
                    <a:pt x="10239374" y="2095499"/>
                  </a:lnTo>
                  <a:close/>
                </a:path>
              </a:pathLst>
            </a:custGeom>
            <a:solidFill>
              <a:srgbClr val="F1C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897764" y="2177524"/>
            <a:ext cx="40170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0" dirty="0"/>
              <a:t>Contents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27640" y="4505687"/>
            <a:ext cx="6410325" cy="329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900"/>
              </a:lnSpc>
              <a:spcBef>
                <a:spcPts val="100"/>
              </a:spcBef>
            </a:pPr>
            <a:r>
              <a:rPr sz="3800" spc="90" dirty="0">
                <a:latin typeface="Trebuchet MS"/>
                <a:cs typeface="Trebuchet MS"/>
              </a:rPr>
              <a:t>Faults</a:t>
            </a:r>
            <a:r>
              <a:rPr sz="3800" spc="-95" dirty="0">
                <a:latin typeface="Trebuchet MS"/>
                <a:cs typeface="Trebuchet MS"/>
              </a:rPr>
              <a:t> </a:t>
            </a:r>
            <a:r>
              <a:rPr sz="3800" dirty="0">
                <a:latin typeface="Trebuchet MS"/>
                <a:cs typeface="Trebuchet MS"/>
              </a:rPr>
              <a:t>in</a:t>
            </a:r>
            <a:r>
              <a:rPr sz="3800" spc="-90" dirty="0">
                <a:latin typeface="Trebuchet MS"/>
                <a:cs typeface="Trebuchet MS"/>
              </a:rPr>
              <a:t> </a:t>
            </a:r>
            <a:r>
              <a:rPr sz="3800" spc="125" dirty="0">
                <a:latin typeface="Trebuchet MS"/>
                <a:cs typeface="Trebuchet MS"/>
              </a:rPr>
              <a:t>transmission</a:t>
            </a:r>
            <a:r>
              <a:rPr sz="3800" spc="-90" dirty="0">
                <a:latin typeface="Trebuchet MS"/>
                <a:cs typeface="Trebuchet MS"/>
              </a:rPr>
              <a:t> </a:t>
            </a:r>
            <a:r>
              <a:rPr sz="3800" spc="55" dirty="0">
                <a:latin typeface="Trebuchet MS"/>
                <a:cs typeface="Trebuchet MS"/>
              </a:rPr>
              <a:t>lines</a:t>
            </a:r>
            <a:r>
              <a:rPr sz="3800" spc="-95" dirty="0">
                <a:latin typeface="Trebuchet MS"/>
                <a:cs typeface="Trebuchet MS"/>
              </a:rPr>
              <a:t> </a:t>
            </a:r>
            <a:r>
              <a:rPr sz="3800" spc="-415" dirty="0">
                <a:latin typeface="Trebuchet MS"/>
                <a:cs typeface="Trebuchet MS"/>
              </a:rPr>
              <a:t>: </a:t>
            </a:r>
            <a:r>
              <a:rPr sz="3800" dirty="0">
                <a:latin typeface="Trebuchet MS"/>
                <a:cs typeface="Trebuchet MS"/>
              </a:rPr>
              <a:t>What,</a:t>
            </a:r>
            <a:r>
              <a:rPr sz="3800" spc="-25" dirty="0">
                <a:latin typeface="Trebuchet MS"/>
                <a:cs typeface="Trebuchet MS"/>
              </a:rPr>
              <a:t> </a:t>
            </a:r>
            <a:r>
              <a:rPr sz="3800" spc="245" dirty="0">
                <a:latin typeface="Trebuchet MS"/>
                <a:cs typeface="Trebuchet MS"/>
              </a:rPr>
              <a:t>Why</a:t>
            </a:r>
            <a:r>
              <a:rPr sz="3800" spc="-25" dirty="0">
                <a:latin typeface="Trebuchet MS"/>
                <a:cs typeface="Trebuchet MS"/>
              </a:rPr>
              <a:t> </a:t>
            </a:r>
            <a:r>
              <a:rPr sz="3800" spc="165" dirty="0">
                <a:latin typeface="Trebuchet MS"/>
                <a:cs typeface="Trebuchet MS"/>
              </a:rPr>
              <a:t>and</a:t>
            </a:r>
            <a:r>
              <a:rPr sz="3800" spc="-20" dirty="0">
                <a:latin typeface="Trebuchet MS"/>
                <a:cs typeface="Trebuchet MS"/>
              </a:rPr>
              <a:t> </a:t>
            </a:r>
            <a:r>
              <a:rPr sz="3800" spc="235" dirty="0">
                <a:latin typeface="Trebuchet MS"/>
                <a:cs typeface="Trebuchet MS"/>
              </a:rPr>
              <a:t>How</a:t>
            </a:r>
            <a:endParaRPr sz="3800">
              <a:latin typeface="Trebuchet MS"/>
              <a:cs typeface="Trebuchet MS"/>
            </a:endParaRPr>
          </a:p>
          <a:p>
            <a:pPr marL="12700" marR="2080260">
              <a:lnSpc>
                <a:spcPct val="113799"/>
              </a:lnSpc>
            </a:pPr>
            <a:r>
              <a:rPr sz="3800" spc="215" dirty="0">
                <a:latin typeface="Trebuchet MS"/>
                <a:cs typeface="Trebuchet MS"/>
              </a:rPr>
              <a:t>Need</a:t>
            </a:r>
            <a:r>
              <a:rPr sz="3800" dirty="0">
                <a:latin typeface="Trebuchet MS"/>
                <a:cs typeface="Trebuchet MS"/>
              </a:rPr>
              <a:t> for </a:t>
            </a:r>
            <a:r>
              <a:rPr sz="3800" spc="50" dirty="0">
                <a:latin typeface="Trebuchet MS"/>
                <a:cs typeface="Trebuchet MS"/>
              </a:rPr>
              <a:t>detection </a:t>
            </a:r>
            <a:r>
              <a:rPr sz="3800" spc="204" dirty="0">
                <a:latin typeface="Trebuchet MS"/>
                <a:cs typeface="Trebuchet MS"/>
              </a:rPr>
              <a:t>Proposed</a:t>
            </a:r>
            <a:r>
              <a:rPr sz="3800" spc="-70" dirty="0">
                <a:latin typeface="Trebuchet MS"/>
                <a:cs typeface="Trebuchet MS"/>
              </a:rPr>
              <a:t> </a:t>
            </a:r>
            <a:r>
              <a:rPr sz="3800" spc="60" dirty="0">
                <a:latin typeface="Trebuchet MS"/>
                <a:cs typeface="Trebuchet MS"/>
              </a:rPr>
              <a:t>solution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800" spc="140" dirty="0">
                <a:latin typeface="Trebuchet MS"/>
                <a:cs typeface="Trebuchet MS"/>
              </a:rPr>
              <a:t>Conclusion</a:t>
            </a:r>
            <a:endParaRPr sz="3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71961" y="1208135"/>
            <a:ext cx="5852160" cy="9079230"/>
            <a:chOff x="1171961" y="1208135"/>
            <a:chExt cx="5852160" cy="907923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1044" y="5533315"/>
              <a:ext cx="374670" cy="59308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17596" y="8582164"/>
              <a:ext cx="976630" cy="1704975"/>
            </a:xfrm>
            <a:custGeom>
              <a:avLst/>
              <a:gdLst/>
              <a:ahLst/>
              <a:cxnLst/>
              <a:rect l="l" t="t" r="r" b="b"/>
              <a:pathLst>
                <a:path w="976629" h="1704975">
                  <a:moveTo>
                    <a:pt x="306311" y="281940"/>
                  </a:moveTo>
                  <a:lnTo>
                    <a:pt x="306260" y="280670"/>
                  </a:lnTo>
                  <a:lnTo>
                    <a:pt x="306158" y="278130"/>
                  </a:lnTo>
                  <a:lnTo>
                    <a:pt x="305054" y="251460"/>
                  </a:lnTo>
                  <a:lnTo>
                    <a:pt x="297078" y="189230"/>
                  </a:lnTo>
                  <a:lnTo>
                    <a:pt x="284099" y="127000"/>
                  </a:lnTo>
                  <a:lnTo>
                    <a:pt x="279311" y="109220"/>
                  </a:lnTo>
                  <a:lnTo>
                    <a:pt x="276047" y="96520"/>
                  </a:lnTo>
                  <a:lnTo>
                    <a:pt x="261454" y="54610"/>
                  </a:lnTo>
                  <a:lnTo>
                    <a:pt x="238023" y="16510"/>
                  </a:lnTo>
                  <a:lnTo>
                    <a:pt x="203149" y="2032"/>
                  </a:lnTo>
                  <a:lnTo>
                    <a:pt x="203149" y="317500"/>
                  </a:lnTo>
                  <a:lnTo>
                    <a:pt x="194322" y="350520"/>
                  </a:lnTo>
                  <a:lnTo>
                    <a:pt x="191490" y="359410"/>
                  </a:lnTo>
                  <a:lnTo>
                    <a:pt x="194144" y="350520"/>
                  </a:lnTo>
                  <a:lnTo>
                    <a:pt x="203149" y="317500"/>
                  </a:lnTo>
                  <a:lnTo>
                    <a:pt x="203149" y="2032"/>
                  </a:lnTo>
                  <a:lnTo>
                    <a:pt x="189128" y="0"/>
                  </a:lnTo>
                  <a:lnTo>
                    <a:pt x="173253" y="1270"/>
                  </a:lnTo>
                  <a:lnTo>
                    <a:pt x="168821" y="3136"/>
                  </a:lnTo>
                  <a:lnTo>
                    <a:pt x="168821" y="323215"/>
                  </a:lnTo>
                  <a:lnTo>
                    <a:pt x="168732" y="320040"/>
                  </a:lnTo>
                  <a:lnTo>
                    <a:pt x="168617" y="319481"/>
                  </a:lnTo>
                  <a:lnTo>
                    <a:pt x="168173" y="317500"/>
                  </a:lnTo>
                  <a:lnTo>
                    <a:pt x="166585" y="308610"/>
                  </a:lnTo>
                  <a:lnTo>
                    <a:pt x="168249" y="317500"/>
                  </a:lnTo>
                  <a:lnTo>
                    <a:pt x="168656" y="319481"/>
                  </a:lnTo>
                  <a:lnTo>
                    <a:pt x="168605" y="314731"/>
                  </a:lnTo>
                  <a:lnTo>
                    <a:pt x="168617" y="314960"/>
                  </a:lnTo>
                  <a:lnTo>
                    <a:pt x="168694" y="317500"/>
                  </a:lnTo>
                  <a:lnTo>
                    <a:pt x="168795" y="321462"/>
                  </a:lnTo>
                  <a:lnTo>
                    <a:pt x="168821" y="323215"/>
                  </a:lnTo>
                  <a:lnTo>
                    <a:pt x="168821" y="3136"/>
                  </a:lnTo>
                  <a:lnTo>
                    <a:pt x="163347" y="5422"/>
                  </a:lnTo>
                  <a:lnTo>
                    <a:pt x="163347" y="183222"/>
                  </a:lnTo>
                  <a:lnTo>
                    <a:pt x="163309" y="185420"/>
                  </a:lnTo>
                  <a:lnTo>
                    <a:pt x="163207" y="189230"/>
                  </a:lnTo>
                  <a:lnTo>
                    <a:pt x="163169" y="190500"/>
                  </a:lnTo>
                  <a:lnTo>
                    <a:pt x="163068" y="194310"/>
                  </a:lnTo>
                  <a:lnTo>
                    <a:pt x="163347" y="183222"/>
                  </a:lnTo>
                  <a:lnTo>
                    <a:pt x="163347" y="5422"/>
                  </a:lnTo>
                  <a:lnTo>
                    <a:pt x="162750" y="5676"/>
                  </a:lnTo>
                  <a:lnTo>
                    <a:pt x="162750" y="229844"/>
                  </a:lnTo>
                  <a:lnTo>
                    <a:pt x="162382" y="227749"/>
                  </a:lnTo>
                  <a:lnTo>
                    <a:pt x="162483" y="254000"/>
                  </a:lnTo>
                  <a:lnTo>
                    <a:pt x="162598" y="261620"/>
                  </a:lnTo>
                  <a:lnTo>
                    <a:pt x="162750" y="264795"/>
                  </a:lnTo>
                  <a:lnTo>
                    <a:pt x="162534" y="260350"/>
                  </a:lnTo>
                  <a:lnTo>
                    <a:pt x="162433" y="248920"/>
                  </a:lnTo>
                  <a:lnTo>
                    <a:pt x="162331" y="226910"/>
                  </a:lnTo>
                  <a:lnTo>
                    <a:pt x="161391" y="220332"/>
                  </a:lnTo>
                  <a:lnTo>
                    <a:pt x="162394" y="226910"/>
                  </a:lnTo>
                  <a:lnTo>
                    <a:pt x="162445" y="227749"/>
                  </a:lnTo>
                  <a:lnTo>
                    <a:pt x="162750" y="229844"/>
                  </a:lnTo>
                  <a:lnTo>
                    <a:pt x="162750" y="5676"/>
                  </a:lnTo>
                  <a:lnTo>
                    <a:pt x="158076" y="7620"/>
                  </a:lnTo>
                  <a:lnTo>
                    <a:pt x="130251" y="34290"/>
                  </a:lnTo>
                  <a:lnTo>
                    <a:pt x="108115" y="73660"/>
                  </a:lnTo>
                  <a:lnTo>
                    <a:pt x="99758" y="105410"/>
                  </a:lnTo>
                  <a:lnTo>
                    <a:pt x="97637" y="104140"/>
                  </a:lnTo>
                  <a:lnTo>
                    <a:pt x="91998" y="101765"/>
                  </a:lnTo>
                  <a:lnTo>
                    <a:pt x="91998" y="138430"/>
                  </a:lnTo>
                  <a:lnTo>
                    <a:pt x="91440" y="140970"/>
                  </a:lnTo>
                  <a:lnTo>
                    <a:pt x="89827" y="147853"/>
                  </a:lnTo>
                  <a:lnTo>
                    <a:pt x="81762" y="184150"/>
                  </a:lnTo>
                  <a:lnTo>
                    <a:pt x="81991" y="182880"/>
                  </a:lnTo>
                  <a:lnTo>
                    <a:pt x="91389" y="140792"/>
                  </a:lnTo>
                  <a:lnTo>
                    <a:pt x="91998" y="138430"/>
                  </a:lnTo>
                  <a:lnTo>
                    <a:pt x="91998" y="101765"/>
                  </a:lnTo>
                  <a:lnTo>
                    <a:pt x="73609" y="93980"/>
                  </a:lnTo>
                  <a:lnTo>
                    <a:pt x="53238" y="90170"/>
                  </a:lnTo>
                  <a:lnTo>
                    <a:pt x="40093" y="95250"/>
                  </a:lnTo>
                  <a:lnTo>
                    <a:pt x="9423" y="129540"/>
                  </a:lnTo>
                  <a:lnTo>
                    <a:pt x="1066" y="170180"/>
                  </a:lnTo>
                  <a:lnTo>
                    <a:pt x="25" y="214630"/>
                  </a:lnTo>
                  <a:lnTo>
                    <a:pt x="0" y="229870"/>
                  </a:lnTo>
                  <a:lnTo>
                    <a:pt x="2501" y="280670"/>
                  </a:lnTo>
                  <a:lnTo>
                    <a:pt x="2616" y="281940"/>
                  </a:lnTo>
                  <a:lnTo>
                    <a:pt x="6565" y="328930"/>
                  </a:lnTo>
                  <a:lnTo>
                    <a:pt x="11328" y="370840"/>
                  </a:lnTo>
                  <a:lnTo>
                    <a:pt x="31889" y="429260"/>
                  </a:lnTo>
                  <a:lnTo>
                    <a:pt x="59575" y="474980"/>
                  </a:lnTo>
                  <a:lnTo>
                    <a:pt x="93421" y="487680"/>
                  </a:lnTo>
                  <a:lnTo>
                    <a:pt x="113245" y="481330"/>
                  </a:lnTo>
                  <a:lnTo>
                    <a:pt x="147535" y="461010"/>
                  </a:lnTo>
                  <a:lnTo>
                    <a:pt x="163931" y="436880"/>
                  </a:lnTo>
                  <a:lnTo>
                    <a:pt x="169367" y="422910"/>
                  </a:lnTo>
                  <a:lnTo>
                    <a:pt x="175158" y="406400"/>
                  </a:lnTo>
                  <a:lnTo>
                    <a:pt x="184962" y="381000"/>
                  </a:lnTo>
                  <a:lnTo>
                    <a:pt x="190944" y="361950"/>
                  </a:lnTo>
                  <a:lnTo>
                    <a:pt x="196227" y="365760"/>
                  </a:lnTo>
                  <a:lnTo>
                    <a:pt x="206032" y="370840"/>
                  </a:lnTo>
                  <a:lnTo>
                    <a:pt x="216115" y="375920"/>
                  </a:lnTo>
                  <a:lnTo>
                    <a:pt x="238023" y="378460"/>
                  </a:lnTo>
                  <a:lnTo>
                    <a:pt x="249326" y="375920"/>
                  </a:lnTo>
                  <a:lnTo>
                    <a:pt x="249745" y="375920"/>
                  </a:lnTo>
                  <a:lnTo>
                    <a:pt x="259930" y="372110"/>
                  </a:lnTo>
                  <a:lnTo>
                    <a:pt x="262420" y="370840"/>
                  </a:lnTo>
                  <a:lnTo>
                    <a:pt x="273265" y="365760"/>
                  </a:lnTo>
                  <a:lnTo>
                    <a:pt x="284048" y="355600"/>
                  </a:lnTo>
                  <a:lnTo>
                    <a:pt x="290322" y="345440"/>
                  </a:lnTo>
                  <a:lnTo>
                    <a:pt x="292684" y="342252"/>
                  </a:lnTo>
                  <a:lnTo>
                    <a:pt x="295960" y="337820"/>
                  </a:lnTo>
                  <a:lnTo>
                    <a:pt x="301840" y="323850"/>
                  </a:lnTo>
                  <a:lnTo>
                    <a:pt x="301942" y="320675"/>
                  </a:lnTo>
                  <a:lnTo>
                    <a:pt x="302044" y="317500"/>
                  </a:lnTo>
                  <a:lnTo>
                    <a:pt x="302158" y="314960"/>
                  </a:lnTo>
                  <a:lnTo>
                    <a:pt x="303745" y="308610"/>
                  </a:lnTo>
                  <a:lnTo>
                    <a:pt x="306311" y="281940"/>
                  </a:lnTo>
                  <a:close/>
                </a:path>
                <a:path w="976629" h="1704975">
                  <a:moveTo>
                    <a:pt x="976198" y="1514348"/>
                  </a:moveTo>
                  <a:lnTo>
                    <a:pt x="972781" y="1505292"/>
                  </a:lnTo>
                  <a:lnTo>
                    <a:pt x="963104" y="1494815"/>
                  </a:lnTo>
                  <a:lnTo>
                    <a:pt x="952360" y="1484337"/>
                  </a:lnTo>
                  <a:lnTo>
                    <a:pt x="947559" y="1477784"/>
                  </a:lnTo>
                  <a:lnTo>
                    <a:pt x="945718" y="1475295"/>
                  </a:lnTo>
                  <a:lnTo>
                    <a:pt x="943813" y="1468628"/>
                  </a:lnTo>
                  <a:lnTo>
                    <a:pt x="948575" y="1461960"/>
                  </a:lnTo>
                  <a:lnTo>
                    <a:pt x="946734" y="1458264"/>
                  </a:lnTo>
                  <a:lnTo>
                    <a:pt x="945959" y="1457198"/>
                  </a:lnTo>
                  <a:lnTo>
                    <a:pt x="943813" y="1454340"/>
                  </a:lnTo>
                  <a:lnTo>
                    <a:pt x="934288" y="1457198"/>
                  </a:lnTo>
                  <a:lnTo>
                    <a:pt x="928573" y="1452435"/>
                  </a:lnTo>
                  <a:lnTo>
                    <a:pt x="920940" y="1443977"/>
                  </a:lnTo>
                  <a:lnTo>
                    <a:pt x="913218" y="1431239"/>
                  </a:lnTo>
                  <a:lnTo>
                    <a:pt x="904709" y="1418297"/>
                  </a:lnTo>
                  <a:lnTo>
                    <a:pt x="894283" y="1408620"/>
                  </a:lnTo>
                  <a:lnTo>
                    <a:pt x="887260" y="1406715"/>
                  </a:lnTo>
                  <a:lnTo>
                    <a:pt x="879843" y="1404696"/>
                  </a:lnTo>
                  <a:lnTo>
                    <a:pt x="862977" y="1404442"/>
                  </a:lnTo>
                  <a:lnTo>
                    <a:pt x="843470" y="1405902"/>
                  </a:lnTo>
                  <a:lnTo>
                    <a:pt x="842772" y="1405902"/>
                  </a:lnTo>
                  <a:lnTo>
                    <a:pt x="826655" y="1406715"/>
                  </a:lnTo>
                  <a:lnTo>
                    <a:pt x="779754" y="1405039"/>
                  </a:lnTo>
                  <a:lnTo>
                    <a:pt x="756742" y="1405902"/>
                  </a:lnTo>
                  <a:lnTo>
                    <a:pt x="711644" y="1428737"/>
                  </a:lnTo>
                  <a:lnTo>
                    <a:pt x="695375" y="1456639"/>
                  </a:lnTo>
                  <a:lnTo>
                    <a:pt x="697001" y="1463027"/>
                  </a:lnTo>
                  <a:lnTo>
                    <a:pt x="698449" y="1468869"/>
                  </a:lnTo>
                  <a:lnTo>
                    <a:pt x="697115" y="1473390"/>
                  </a:lnTo>
                  <a:lnTo>
                    <a:pt x="687717" y="1476794"/>
                  </a:lnTo>
                  <a:lnTo>
                    <a:pt x="672592" y="1477784"/>
                  </a:lnTo>
                  <a:lnTo>
                    <a:pt x="658812" y="1477556"/>
                  </a:lnTo>
                  <a:lnTo>
                    <a:pt x="652348" y="1477200"/>
                  </a:lnTo>
                  <a:lnTo>
                    <a:pt x="647585" y="1478153"/>
                  </a:lnTo>
                  <a:lnTo>
                    <a:pt x="641870" y="1478153"/>
                  </a:lnTo>
                  <a:lnTo>
                    <a:pt x="636155" y="1479105"/>
                  </a:lnTo>
                  <a:lnTo>
                    <a:pt x="631393" y="1481010"/>
                  </a:lnTo>
                  <a:lnTo>
                    <a:pt x="628535" y="1481963"/>
                  </a:lnTo>
                  <a:lnTo>
                    <a:pt x="626630" y="1482915"/>
                  </a:lnTo>
                  <a:lnTo>
                    <a:pt x="620915" y="1484820"/>
                  </a:lnTo>
                  <a:lnTo>
                    <a:pt x="617105" y="1487678"/>
                  </a:lnTo>
                  <a:lnTo>
                    <a:pt x="614133" y="1489697"/>
                  </a:lnTo>
                  <a:lnTo>
                    <a:pt x="612343" y="1491488"/>
                  </a:lnTo>
                  <a:lnTo>
                    <a:pt x="607580" y="1494345"/>
                  </a:lnTo>
                  <a:lnTo>
                    <a:pt x="604723" y="1498155"/>
                  </a:lnTo>
                  <a:lnTo>
                    <a:pt x="600913" y="1501965"/>
                  </a:lnTo>
                  <a:lnTo>
                    <a:pt x="597103" y="1506728"/>
                  </a:lnTo>
                  <a:lnTo>
                    <a:pt x="596988" y="1506931"/>
                  </a:lnTo>
                  <a:lnTo>
                    <a:pt x="594245" y="1511490"/>
                  </a:lnTo>
                  <a:lnTo>
                    <a:pt x="593293" y="1513395"/>
                  </a:lnTo>
                  <a:lnTo>
                    <a:pt x="592340" y="1516253"/>
                  </a:lnTo>
                  <a:lnTo>
                    <a:pt x="589483" y="1521015"/>
                  </a:lnTo>
                  <a:lnTo>
                    <a:pt x="587578" y="1527683"/>
                  </a:lnTo>
                  <a:lnTo>
                    <a:pt x="587578" y="1528635"/>
                  </a:lnTo>
                  <a:lnTo>
                    <a:pt x="585457" y="1524939"/>
                  </a:lnTo>
                  <a:lnTo>
                    <a:pt x="581152" y="1516722"/>
                  </a:lnTo>
                  <a:lnTo>
                    <a:pt x="574992" y="1506931"/>
                  </a:lnTo>
                  <a:lnTo>
                    <a:pt x="567575" y="1499108"/>
                  </a:lnTo>
                  <a:lnTo>
                    <a:pt x="555536" y="1493367"/>
                  </a:lnTo>
                  <a:lnTo>
                    <a:pt x="540550" y="1489697"/>
                  </a:lnTo>
                  <a:lnTo>
                    <a:pt x="524319" y="1486916"/>
                  </a:lnTo>
                  <a:lnTo>
                    <a:pt x="508520" y="1483868"/>
                  </a:lnTo>
                  <a:lnTo>
                    <a:pt x="494372" y="1480578"/>
                  </a:lnTo>
                  <a:lnTo>
                    <a:pt x="466064" y="1474355"/>
                  </a:lnTo>
                  <a:lnTo>
                    <a:pt x="451370" y="1470533"/>
                  </a:lnTo>
                  <a:lnTo>
                    <a:pt x="434555" y="1464818"/>
                  </a:lnTo>
                  <a:lnTo>
                    <a:pt x="400075" y="1451914"/>
                  </a:lnTo>
                  <a:lnTo>
                    <a:pt x="383743" y="1446720"/>
                  </a:lnTo>
                  <a:lnTo>
                    <a:pt x="368325" y="1442770"/>
                  </a:lnTo>
                  <a:lnTo>
                    <a:pt x="338213" y="1436674"/>
                  </a:lnTo>
                  <a:lnTo>
                    <a:pt x="331355" y="1434338"/>
                  </a:lnTo>
                  <a:lnTo>
                    <a:pt x="331355" y="1432433"/>
                  </a:lnTo>
                  <a:lnTo>
                    <a:pt x="329120" y="1423898"/>
                  </a:lnTo>
                  <a:lnTo>
                    <a:pt x="324840" y="1408620"/>
                  </a:lnTo>
                  <a:lnTo>
                    <a:pt x="319976" y="1390764"/>
                  </a:lnTo>
                  <a:lnTo>
                    <a:pt x="316115" y="1375283"/>
                  </a:lnTo>
                  <a:lnTo>
                    <a:pt x="313029" y="1363446"/>
                  </a:lnTo>
                  <a:lnTo>
                    <a:pt x="309956" y="1351470"/>
                  </a:lnTo>
                  <a:lnTo>
                    <a:pt x="291350" y="1309560"/>
                  </a:lnTo>
                  <a:lnTo>
                    <a:pt x="275158" y="1299083"/>
                  </a:lnTo>
                  <a:lnTo>
                    <a:pt x="271348" y="1297178"/>
                  </a:lnTo>
                  <a:lnTo>
                    <a:pt x="266585" y="1295273"/>
                  </a:lnTo>
                  <a:lnTo>
                    <a:pt x="261823" y="1294320"/>
                  </a:lnTo>
                  <a:lnTo>
                    <a:pt x="257060" y="1294320"/>
                  </a:lnTo>
                  <a:lnTo>
                    <a:pt x="253250" y="1293368"/>
                  </a:lnTo>
                  <a:lnTo>
                    <a:pt x="243725" y="1293368"/>
                  </a:lnTo>
                  <a:lnTo>
                    <a:pt x="234200" y="1295273"/>
                  </a:lnTo>
                  <a:lnTo>
                    <a:pt x="229438" y="1297178"/>
                  </a:lnTo>
                  <a:lnTo>
                    <a:pt x="225628" y="1299083"/>
                  </a:lnTo>
                  <a:lnTo>
                    <a:pt x="220865" y="1300988"/>
                  </a:lnTo>
                  <a:lnTo>
                    <a:pt x="217055" y="1303845"/>
                  </a:lnTo>
                  <a:lnTo>
                    <a:pt x="213245" y="1305750"/>
                  </a:lnTo>
                  <a:lnTo>
                    <a:pt x="206578" y="1312418"/>
                  </a:lnTo>
                  <a:lnTo>
                    <a:pt x="191338" y="1351470"/>
                  </a:lnTo>
                  <a:lnTo>
                    <a:pt x="192290" y="1360043"/>
                  </a:lnTo>
                  <a:lnTo>
                    <a:pt x="193243" y="1365758"/>
                  </a:lnTo>
                  <a:lnTo>
                    <a:pt x="196824" y="1382064"/>
                  </a:lnTo>
                  <a:lnTo>
                    <a:pt x="199148" y="1391869"/>
                  </a:lnTo>
                  <a:lnTo>
                    <a:pt x="201815" y="1401953"/>
                  </a:lnTo>
                  <a:lnTo>
                    <a:pt x="205663" y="1418297"/>
                  </a:lnTo>
                  <a:lnTo>
                    <a:pt x="210299" y="1436674"/>
                  </a:lnTo>
                  <a:lnTo>
                    <a:pt x="214414" y="1453515"/>
                  </a:lnTo>
                  <a:lnTo>
                    <a:pt x="215938" y="1461960"/>
                  </a:lnTo>
                  <a:lnTo>
                    <a:pt x="216103" y="1463027"/>
                  </a:lnTo>
                  <a:lnTo>
                    <a:pt x="216103" y="1464818"/>
                  </a:lnTo>
                  <a:lnTo>
                    <a:pt x="219735" y="1483868"/>
                  </a:lnTo>
                  <a:lnTo>
                    <a:pt x="219862" y="1484820"/>
                  </a:lnTo>
                  <a:lnTo>
                    <a:pt x="219913" y="1485773"/>
                  </a:lnTo>
                  <a:lnTo>
                    <a:pt x="220865" y="1490535"/>
                  </a:lnTo>
                  <a:lnTo>
                    <a:pt x="220865" y="1492440"/>
                  </a:lnTo>
                  <a:lnTo>
                    <a:pt x="221818" y="1495298"/>
                  </a:lnTo>
                  <a:lnTo>
                    <a:pt x="222770" y="1500060"/>
                  </a:lnTo>
                  <a:lnTo>
                    <a:pt x="224675" y="1503870"/>
                  </a:lnTo>
                  <a:lnTo>
                    <a:pt x="225628" y="1506728"/>
                  </a:lnTo>
                  <a:lnTo>
                    <a:pt x="225742" y="1506931"/>
                  </a:lnTo>
                  <a:lnTo>
                    <a:pt x="226580" y="1508633"/>
                  </a:lnTo>
                  <a:lnTo>
                    <a:pt x="228485" y="1513395"/>
                  </a:lnTo>
                  <a:lnTo>
                    <a:pt x="229438" y="1515300"/>
                  </a:lnTo>
                  <a:lnTo>
                    <a:pt x="229438" y="1521968"/>
                  </a:lnTo>
                  <a:lnTo>
                    <a:pt x="231470" y="1524939"/>
                  </a:lnTo>
                  <a:lnTo>
                    <a:pt x="234200" y="1527683"/>
                  </a:lnTo>
                  <a:lnTo>
                    <a:pt x="242773" y="1529588"/>
                  </a:lnTo>
                  <a:lnTo>
                    <a:pt x="245630" y="1531493"/>
                  </a:lnTo>
                  <a:lnTo>
                    <a:pt x="247535" y="1532445"/>
                  </a:lnTo>
                  <a:lnTo>
                    <a:pt x="248488" y="1533398"/>
                  </a:lnTo>
                  <a:lnTo>
                    <a:pt x="249440" y="1533398"/>
                  </a:lnTo>
                  <a:lnTo>
                    <a:pt x="253250" y="1535303"/>
                  </a:lnTo>
                  <a:lnTo>
                    <a:pt x="256108" y="1536255"/>
                  </a:lnTo>
                  <a:lnTo>
                    <a:pt x="258013" y="1538160"/>
                  </a:lnTo>
                  <a:lnTo>
                    <a:pt x="261823" y="1540065"/>
                  </a:lnTo>
                  <a:lnTo>
                    <a:pt x="266585" y="1540065"/>
                  </a:lnTo>
                  <a:lnTo>
                    <a:pt x="271894" y="1542554"/>
                  </a:lnTo>
                  <a:lnTo>
                    <a:pt x="307162" y="1557070"/>
                  </a:lnTo>
                  <a:lnTo>
                    <a:pt x="317792" y="1558988"/>
                  </a:lnTo>
                  <a:lnTo>
                    <a:pt x="327342" y="1561452"/>
                  </a:lnTo>
                  <a:lnTo>
                    <a:pt x="334213" y="1565783"/>
                  </a:lnTo>
                  <a:lnTo>
                    <a:pt x="338480" y="1571713"/>
                  </a:lnTo>
                  <a:lnTo>
                    <a:pt x="341122" y="1578991"/>
                  </a:lnTo>
                  <a:lnTo>
                    <a:pt x="341985" y="1586801"/>
                  </a:lnTo>
                  <a:lnTo>
                    <a:pt x="340880" y="1594358"/>
                  </a:lnTo>
                  <a:lnTo>
                    <a:pt x="336080" y="1601470"/>
                  </a:lnTo>
                  <a:lnTo>
                    <a:pt x="319316" y="1614982"/>
                  </a:lnTo>
                  <a:lnTo>
                    <a:pt x="316115" y="1621028"/>
                  </a:lnTo>
                  <a:lnTo>
                    <a:pt x="321945" y="1628406"/>
                  </a:lnTo>
                  <a:lnTo>
                    <a:pt x="334098" y="1635785"/>
                  </a:lnTo>
                  <a:lnTo>
                    <a:pt x="346798" y="1642452"/>
                  </a:lnTo>
                  <a:lnTo>
                    <a:pt x="354215" y="1647698"/>
                  </a:lnTo>
                  <a:lnTo>
                    <a:pt x="355168" y="1648650"/>
                  </a:lnTo>
                  <a:lnTo>
                    <a:pt x="354164" y="1650669"/>
                  </a:lnTo>
                  <a:lnTo>
                    <a:pt x="355295" y="1650669"/>
                  </a:lnTo>
                  <a:lnTo>
                    <a:pt x="356120" y="1651508"/>
                  </a:lnTo>
                  <a:lnTo>
                    <a:pt x="356958" y="1650669"/>
                  </a:lnTo>
                  <a:lnTo>
                    <a:pt x="357441" y="1650669"/>
                  </a:lnTo>
                  <a:lnTo>
                    <a:pt x="395160" y="1671599"/>
                  </a:lnTo>
                  <a:lnTo>
                    <a:pt x="400888" y="1679130"/>
                  </a:lnTo>
                  <a:lnTo>
                    <a:pt x="398780" y="1683677"/>
                  </a:lnTo>
                  <a:lnTo>
                    <a:pt x="393268" y="1688414"/>
                  </a:lnTo>
                  <a:lnTo>
                    <a:pt x="387769" y="1692783"/>
                  </a:lnTo>
                  <a:lnTo>
                    <a:pt x="385648" y="1696275"/>
                  </a:lnTo>
                  <a:lnTo>
                    <a:pt x="396189" y="1699094"/>
                  </a:lnTo>
                  <a:lnTo>
                    <a:pt x="416280" y="1698967"/>
                  </a:lnTo>
                  <a:lnTo>
                    <a:pt x="444055" y="1697609"/>
                  </a:lnTo>
                  <a:lnTo>
                    <a:pt x="468515" y="1697228"/>
                  </a:lnTo>
                  <a:lnTo>
                    <a:pt x="490677" y="1698967"/>
                  </a:lnTo>
                  <a:lnTo>
                    <a:pt x="548652" y="1704835"/>
                  </a:lnTo>
                  <a:lnTo>
                    <a:pt x="811720" y="1704835"/>
                  </a:lnTo>
                  <a:lnTo>
                    <a:pt x="846785" y="1665795"/>
                  </a:lnTo>
                  <a:lnTo>
                    <a:pt x="858088" y="1636268"/>
                  </a:lnTo>
                  <a:lnTo>
                    <a:pt x="858050" y="1623060"/>
                  </a:lnTo>
                  <a:lnTo>
                    <a:pt x="855599" y="1609229"/>
                  </a:lnTo>
                  <a:lnTo>
                    <a:pt x="853668" y="1597012"/>
                  </a:lnTo>
                  <a:lnTo>
                    <a:pt x="855230" y="1588643"/>
                  </a:lnTo>
                  <a:lnTo>
                    <a:pt x="859790" y="1586052"/>
                  </a:lnTo>
                  <a:lnTo>
                    <a:pt x="865949" y="1585785"/>
                  </a:lnTo>
                  <a:lnTo>
                    <a:pt x="873188" y="1586230"/>
                  </a:lnTo>
                  <a:lnTo>
                    <a:pt x="880948" y="1585785"/>
                  </a:lnTo>
                  <a:lnTo>
                    <a:pt x="931049" y="1576133"/>
                  </a:lnTo>
                  <a:lnTo>
                    <a:pt x="944206" y="1561973"/>
                  </a:lnTo>
                  <a:lnTo>
                    <a:pt x="944143" y="1561452"/>
                  </a:lnTo>
                  <a:lnTo>
                    <a:pt x="943102" y="1552917"/>
                  </a:lnTo>
                  <a:lnTo>
                    <a:pt x="941641" y="1543875"/>
                  </a:lnTo>
                  <a:lnTo>
                    <a:pt x="942860" y="1536255"/>
                  </a:lnTo>
                  <a:lnTo>
                    <a:pt x="950214" y="1530019"/>
                  </a:lnTo>
                  <a:lnTo>
                    <a:pt x="953147" y="1528635"/>
                  </a:lnTo>
                  <a:lnTo>
                    <a:pt x="960958" y="1524939"/>
                  </a:lnTo>
                  <a:lnTo>
                    <a:pt x="970991" y="1520037"/>
                  </a:lnTo>
                  <a:lnTo>
                    <a:pt x="976198" y="1514348"/>
                  </a:lnTo>
                  <a:close/>
                </a:path>
              </a:pathLst>
            </a:custGeom>
            <a:solidFill>
              <a:srgbClr val="1B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1420" y="9990221"/>
              <a:ext cx="1649040" cy="2959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5584" y="9981485"/>
              <a:ext cx="438149" cy="3009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3662" y="6934589"/>
              <a:ext cx="266193" cy="5435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4494" y="3128009"/>
              <a:ext cx="281939" cy="2901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1521" y="2822178"/>
              <a:ext cx="790131" cy="2743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8517" y="2514957"/>
              <a:ext cx="293185" cy="23241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09949" y="4994284"/>
              <a:ext cx="505690" cy="25526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5128" y="5352023"/>
              <a:ext cx="695644" cy="5524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85736" y="3481387"/>
              <a:ext cx="373818" cy="82518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36419" y="2297593"/>
              <a:ext cx="361315" cy="430530"/>
            </a:xfrm>
            <a:custGeom>
              <a:avLst/>
              <a:gdLst/>
              <a:ahLst/>
              <a:cxnLst/>
              <a:rect l="l" t="t" r="r" b="b"/>
              <a:pathLst>
                <a:path w="361314" h="430530">
                  <a:moveTo>
                    <a:pt x="289848" y="225"/>
                  </a:moveTo>
                  <a:lnTo>
                    <a:pt x="291122" y="0"/>
                  </a:lnTo>
                  <a:lnTo>
                    <a:pt x="292442" y="0"/>
                  </a:lnTo>
                  <a:lnTo>
                    <a:pt x="289848" y="225"/>
                  </a:lnTo>
                  <a:close/>
                </a:path>
                <a:path w="361314" h="430530">
                  <a:moveTo>
                    <a:pt x="321650" y="5186"/>
                  </a:moveTo>
                  <a:lnTo>
                    <a:pt x="270736" y="5186"/>
                  </a:lnTo>
                  <a:lnTo>
                    <a:pt x="280630" y="1860"/>
                  </a:lnTo>
                  <a:lnTo>
                    <a:pt x="289848" y="225"/>
                  </a:lnTo>
                  <a:lnTo>
                    <a:pt x="292442" y="0"/>
                  </a:lnTo>
                  <a:lnTo>
                    <a:pt x="297142" y="0"/>
                  </a:lnTo>
                  <a:lnTo>
                    <a:pt x="304491" y="426"/>
                  </a:lnTo>
                  <a:lnTo>
                    <a:pt x="311878" y="1860"/>
                  </a:lnTo>
                  <a:lnTo>
                    <a:pt x="312097" y="1860"/>
                  </a:lnTo>
                  <a:lnTo>
                    <a:pt x="321650" y="5186"/>
                  </a:lnTo>
                  <a:close/>
                </a:path>
                <a:path w="361314" h="430530">
                  <a:moveTo>
                    <a:pt x="304491" y="426"/>
                  </a:moveTo>
                  <a:lnTo>
                    <a:pt x="297142" y="0"/>
                  </a:lnTo>
                  <a:lnTo>
                    <a:pt x="301960" y="0"/>
                  </a:lnTo>
                  <a:lnTo>
                    <a:pt x="304491" y="426"/>
                  </a:lnTo>
                  <a:close/>
                </a:path>
                <a:path w="361314" h="430530">
                  <a:moveTo>
                    <a:pt x="254273" y="15426"/>
                  </a:moveTo>
                  <a:lnTo>
                    <a:pt x="289848" y="225"/>
                  </a:lnTo>
                  <a:lnTo>
                    <a:pt x="280630" y="1860"/>
                  </a:lnTo>
                  <a:lnTo>
                    <a:pt x="270736" y="5186"/>
                  </a:lnTo>
                  <a:lnTo>
                    <a:pt x="270580" y="5186"/>
                  </a:lnTo>
                  <a:lnTo>
                    <a:pt x="260984" y="10313"/>
                  </a:lnTo>
                  <a:lnTo>
                    <a:pt x="254273" y="15426"/>
                  </a:lnTo>
                  <a:close/>
                </a:path>
                <a:path w="361314" h="430530">
                  <a:moveTo>
                    <a:pt x="312097" y="1860"/>
                  </a:moveTo>
                  <a:lnTo>
                    <a:pt x="311878" y="1860"/>
                  </a:lnTo>
                  <a:lnTo>
                    <a:pt x="304551" y="426"/>
                  </a:lnTo>
                  <a:lnTo>
                    <a:pt x="311229" y="1562"/>
                  </a:lnTo>
                  <a:lnTo>
                    <a:pt x="312097" y="1860"/>
                  </a:lnTo>
                  <a:close/>
                </a:path>
                <a:path w="361314" h="430530">
                  <a:moveTo>
                    <a:pt x="283844" y="127471"/>
                  </a:moveTo>
                  <a:lnTo>
                    <a:pt x="247649" y="107468"/>
                  </a:lnTo>
                  <a:lnTo>
                    <a:pt x="231457" y="69368"/>
                  </a:lnTo>
                  <a:lnTo>
                    <a:pt x="233570" y="55512"/>
                  </a:lnTo>
                  <a:lnTo>
                    <a:pt x="254273" y="15426"/>
                  </a:lnTo>
                  <a:lnTo>
                    <a:pt x="270580" y="5186"/>
                  </a:lnTo>
                  <a:lnTo>
                    <a:pt x="321794" y="5186"/>
                  </a:lnTo>
                  <a:lnTo>
                    <a:pt x="321237" y="5010"/>
                  </a:lnTo>
                  <a:lnTo>
                    <a:pt x="320861" y="4866"/>
                  </a:lnTo>
                  <a:lnTo>
                    <a:pt x="312101" y="1860"/>
                  </a:lnTo>
                  <a:lnTo>
                    <a:pt x="311878" y="1860"/>
                  </a:lnTo>
                  <a:lnTo>
                    <a:pt x="314920" y="2455"/>
                  </a:lnTo>
                  <a:lnTo>
                    <a:pt x="321950" y="5186"/>
                  </a:lnTo>
                  <a:lnTo>
                    <a:pt x="322700" y="5645"/>
                  </a:lnTo>
                  <a:lnTo>
                    <a:pt x="327504" y="8177"/>
                  </a:lnTo>
                  <a:lnTo>
                    <a:pt x="333374" y="12218"/>
                  </a:lnTo>
                  <a:lnTo>
                    <a:pt x="342914" y="21773"/>
                  </a:lnTo>
                  <a:lnTo>
                    <a:pt x="351115" y="34364"/>
                  </a:lnTo>
                  <a:lnTo>
                    <a:pt x="357351" y="49455"/>
                  </a:lnTo>
                  <a:lnTo>
                    <a:pt x="359045" y="57378"/>
                  </a:lnTo>
                  <a:lnTo>
                    <a:pt x="358958" y="66794"/>
                  </a:lnTo>
                  <a:lnTo>
                    <a:pt x="341947" y="110326"/>
                  </a:lnTo>
                  <a:lnTo>
                    <a:pt x="297879" y="127337"/>
                  </a:lnTo>
                  <a:lnTo>
                    <a:pt x="283844" y="127471"/>
                  </a:lnTo>
                  <a:close/>
                </a:path>
                <a:path w="361314" h="430530">
                  <a:moveTo>
                    <a:pt x="321794" y="5186"/>
                  </a:moveTo>
                  <a:lnTo>
                    <a:pt x="321143" y="5010"/>
                  </a:lnTo>
                  <a:lnTo>
                    <a:pt x="316544" y="3408"/>
                  </a:lnTo>
                  <a:lnTo>
                    <a:pt x="321280" y="5010"/>
                  </a:lnTo>
                  <a:lnTo>
                    <a:pt x="321698" y="5186"/>
                  </a:lnTo>
                  <a:close/>
                </a:path>
                <a:path w="361314" h="430530">
                  <a:moveTo>
                    <a:pt x="327504" y="8177"/>
                  </a:moveTo>
                  <a:lnTo>
                    <a:pt x="322700" y="5645"/>
                  </a:lnTo>
                  <a:lnTo>
                    <a:pt x="321986" y="5186"/>
                  </a:lnTo>
                  <a:lnTo>
                    <a:pt x="321794" y="5186"/>
                  </a:lnTo>
                  <a:lnTo>
                    <a:pt x="323130" y="5645"/>
                  </a:lnTo>
                  <a:lnTo>
                    <a:pt x="324728" y="6265"/>
                  </a:lnTo>
                  <a:lnTo>
                    <a:pt x="327504" y="8177"/>
                  </a:lnTo>
                  <a:close/>
                </a:path>
                <a:path w="361314" h="430530">
                  <a:moveTo>
                    <a:pt x="323130" y="5645"/>
                  </a:moveTo>
                  <a:lnTo>
                    <a:pt x="321794" y="5186"/>
                  </a:lnTo>
                  <a:lnTo>
                    <a:pt x="321950" y="5186"/>
                  </a:lnTo>
                  <a:lnTo>
                    <a:pt x="323130" y="5645"/>
                  </a:lnTo>
                  <a:close/>
                </a:path>
                <a:path w="361314" h="430530">
                  <a:moveTo>
                    <a:pt x="359045" y="57378"/>
                  </a:moveTo>
                  <a:lnTo>
                    <a:pt x="342914" y="21773"/>
                  </a:lnTo>
                  <a:lnTo>
                    <a:pt x="327504" y="8177"/>
                  </a:lnTo>
                  <a:lnTo>
                    <a:pt x="330993" y="10016"/>
                  </a:lnTo>
                  <a:lnTo>
                    <a:pt x="356904" y="42282"/>
                  </a:lnTo>
                  <a:lnTo>
                    <a:pt x="359092" y="52223"/>
                  </a:lnTo>
                  <a:lnTo>
                    <a:pt x="359045" y="57378"/>
                  </a:lnTo>
                  <a:close/>
                </a:path>
                <a:path w="361314" h="430530">
                  <a:moveTo>
                    <a:pt x="55855" y="429934"/>
                  </a:moveTo>
                  <a:lnTo>
                    <a:pt x="16475" y="410706"/>
                  </a:lnTo>
                  <a:lnTo>
                    <a:pt x="0" y="372263"/>
                  </a:lnTo>
                  <a:lnTo>
                    <a:pt x="3318" y="357842"/>
                  </a:lnTo>
                  <a:lnTo>
                    <a:pt x="11549" y="341902"/>
                  </a:lnTo>
                  <a:lnTo>
                    <a:pt x="19957" y="328999"/>
                  </a:lnTo>
                  <a:lnTo>
                    <a:pt x="23812" y="323686"/>
                  </a:lnTo>
                  <a:lnTo>
                    <a:pt x="101908" y="259344"/>
                  </a:lnTo>
                  <a:lnTo>
                    <a:pt x="154869" y="212490"/>
                  </a:lnTo>
                  <a:lnTo>
                    <a:pt x="187880" y="179501"/>
                  </a:lnTo>
                  <a:lnTo>
                    <a:pt x="214797" y="140616"/>
                  </a:lnTo>
                  <a:lnTo>
                    <a:pt x="226380" y="83060"/>
                  </a:lnTo>
                  <a:lnTo>
                    <a:pt x="229790" y="60230"/>
                  </a:lnTo>
                  <a:lnTo>
                    <a:pt x="246697" y="23172"/>
                  </a:lnTo>
                  <a:lnTo>
                    <a:pt x="254273" y="15426"/>
                  </a:lnTo>
                  <a:lnTo>
                    <a:pt x="246727" y="25300"/>
                  </a:lnTo>
                  <a:lnTo>
                    <a:pt x="239077" y="39960"/>
                  </a:lnTo>
                  <a:lnTo>
                    <a:pt x="233570" y="55512"/>
                  </a:lnTo>
                  <a:lnTo>
                    <a:pt x="231457" y="69368"/>
                  </a:lnTo>
                  <a:lnTo>
                    <a:pt x="232782" y="80009"/>
                  </a:lnTo>
                  <a:lnTo>
                    <a:pt x="254912" y="114478"/>
                  </a:lnTo>
                  <a:lnTo>
                    <a:pt x="283844" y="127471"/>
                  </a:lnTo>
                  <a:lnTo>
                    <a:pt x="350527" y="127471"/>
                  </a:lnTo>
                  <a:lnTo>
                    <a:pt x="344685" y="148783"/>
                  </a:lnTo>
                  <a:lnTo>
                    <a:pt x="328448" y="194161"/>
                  </a:lnTo>
                  <a:lnTo>
                    <a:pt x="313372" y="230341"/>
                  </a:lnTo>
                  <a:lnTo>
                    <a:pt x="292744" y="267979"/>
                  </a:lnTo>
                  <a:lnTo>
                    <a:pt x="251296" y="308148"/>
                  </a:lnTo>
                  <a:lnTo>
                    <a:pt x="209669" y="338688"/>
                  </a:lnTo>
                  <a:lnTo>
                    <a:pt x="166077" y="368156"/>
                  </a:lnTo>
                  <a:lnTo>
                    <a:pt x="129539" y="392266"/>
                  </a:lnTo>
                  <a:lnTo>
                    <a:pt x="111948" y="404499"/>
                  </a:lnTo>
                  <a:lnTo>
                    <a:pt x="95964" y="415840"/>
                  </a:lnTo>
                  <a:lnTo>
                    <a:pt x="81051" y="424681"/>
                  </a:lnTo>
                  <a:lnTo>
                    <a:pt x="66674" y="429413"/>
                  </a:lnTo>
                  <a:lnTo>
                    <a:pt x="55855" y="429934"/>
                  </a:lnTo>
                  <a:close/>
                </a:path>
                <a:path w="361314" h="430530">
                  <a:moveTo>
                    <a:pt x="350527" y="127471"/>
                  </a:moveTo>
                  <a:lnTo>
                    <a:pt x="283844" y="127471"/>
                  </a:lnTo>
                  <a:lnTo>
                    <a:pt x="297879" y="127337"/>
                  </a:lnTo>
                  <a:lnTo>
                    <a:pt x="313967" y="124256"/>
                  </a:lnTo>
                  <a:lnTo>
                    <a:pt x="350118" y="98434"/>
                  </a:lnTo>
                  <a:lnTo>
                    <a:pt x="359045" y="57378"/>
                  </a:lnTo>
                  <a:lnTo>
                    <a:pt x="360997" y="66511"/>
                  </a:lnTo>
                  <a:lnTo>
                    <a:pt x="357172" y="103227"/>
                  </a:lnTo>
                  <a:lnTo>
                    <a:pt x="350564" y="127337"/>
                  </a:lnTo>
                  <a:lnTo>
                    <a:pt x="350527" y="127471"/>
                  </a:lnTo>
                  <a:close/>
                </a:path>
              </a:pathLst>
            </a:custGeom>
            <a:solidFill>
              <a:srgbClr val="1B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69996" y="1833562"/>
              <a:ext cx="259983" cy="20428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459" y="1208135"/>
              <a:ext cx="849071" cy="8000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1346" y="5069205"/>
              <a:ext cx="656922" cy="19431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1961" y="5526762"/>
              <a:ext cx="1881752" cy="27441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762000"/>
            <a:ext cx="11430000" cy="1905000"/>
          </a:xfrm>
          <a:custGeom>
            <a:avLst/>
            <a:gdLst/>
            <a:ahLst/>
            <a:cxnLst/>
            <a:rect l="l" t="t" r="r" b="b"/>
            <a:pathLst>
              <a:path w="11430000" h="1905000">
                <a:moveTo>
                  <a:pt x="11191875" y="1905000"/>
                </a:moveTo>
                <a:lnTo>
                  <a:pt x="238125" y="1905000"/>
                </a:lnTo>
                <a:lnTo>
                  <a:pt x="191452" y="1900382"/>
                </a:lnTo>
                <a:lnTo>
                  <a:pt x="146998" y="1886873"/>
                </a:lnTo>
                <a:lnTo>
                  <a:pt x="106013" y="1864992"/>
                </a:lnTo>
                <a:lnTo>
                  <a:pt x="69745" y="1835254"/>
                </a:lnTo>
                <a:lnTo>
                  <a:pt x="40007" y="1798986"/>
                </a:lnTo>
                <a:lnTo>
                  <a:pt x="18126" y="1758001"/>
                </a:lnTo>
                <a:lnTo>
                  <a:pt x="4617" y="1713547"/>
                </a:lnTo>
                <a:lnTo>
                  <a:pt x="0" y="16668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11191875" y="0"/>
                </a:lnTo>
                <a:lnTo>
                  <a:pt x="11238547" y="4617"/>
                </a:lnTo>
                <a:lnTo>
                  <a:pt x="11283000" y="18126"/>
                </a:lnTo>
                <a:lnTo>
                  <a:pt x="11323986" y="40007"/>
                </a:lnTo>
                <a:lnTo>
                  <a:pt x="11360254" y="69745"/>
                </a:lnTo>
                <a:lnTo>
                  <a:pt x="11389991" y="106013"/>
                </a:lnTo>
                <a:lnTo>
                  <a:pt x="11411873" y="146998"/>
                </a:lnTo>
                <a:lnTo>
                  <a:pt x="11425382" y="191452"/>
                </a:lnTo>
                <a:lnTo>
                  <a:pt x="11430000" y="238125"/>
                </a:lnTo>
                <a:lnTo>
                  <a:pt x="11430000" y="1666875"/>
                </a:lnTo>
                <a:lnTo>
                  <a:pt x="11425382" y="1713547"/>
                </a:lnTo>
                <a:lnTo>
                  <a:pt x="11411873" y="1758001"/>
                </a:lnTo>
                <a:lnTo>
                  <a:pt x="11389991" y="1798986"/>
                </a:lnTo>
                <a:lnTo>
                  <a:pt x="11360254" y="1835254"/>
                </a:lnTo>
                <a:lnTo>
                  <a:pt x="11323986" y="1864992"/>
                </a:lnTo>
                <a:lnTo>
                  <a:pt x="11283000" y="1886873"/>
                </a:lnTo>
                <a:lnTo>
                  <a:pt x="11238547" y="1900382"/>
                </a:lnTo>
                <a:lnTo>
                  <a:pt x="11191875" y="1905000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4259" rIns="0" bIns="0" rtlCol="0">
            <a:spAutoFit/>
          </a:bodyPr>
          <a:lstStyle/>
          <a:p>
            <a:pPr marL="2981325">
              <a:lnSpc>
                <a:spcPct val="100000"/>
              </a:lnSpc>
              <a:spcBef>
                <a:spcPts val="100"/>
              </a:spcBef>
            </a:pPr>
            <a:r>
              <a:rPr spc="-505" dirty="0"/>
              <a:t>Comparing</a:t>
            </a:r>
            <a:r>
              <a:rPr spc="-1165" dirty="0"/>
              <a:t> </a:t>
            </a:r>
            <a:r>
              <a:rPr spc="-445" dirty="0"/>
              <a:t>the</a:t>
            </a:r>
            <a:r>
              <a:rPr spc="-1165" dirty="0"/>
              <a:t> </a:t>
            </a:r>
            <a:r>
              <a:rPr spc="-540" dirty="0"/>
              <a:t>Models: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2835743"/>
            <a:ext cx="11430000" cy="64769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92607" y="3529400"/>
            <a:ext cx="6798945" cy="5020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3750" marR="1050290">
              <a:lnSpc>
                <a:spcPct val="107100"/>
              </a:lnSpc>
              <a:spcBef>
                <a:spcPts val="95"/>
              </a:spcBef>
            </a:pPr>
            <a:r>
              <a:rPr sz="2850" spc="114" dirty="0">
                <a:latin typeface="Trebuchet MS"/>
                <a:cs typeface="Trebuchet MS"/>
              </a:rPr>
              <a:t>The</a:t>
            </a:r>
            <a:r>
              <a:rPr sz="2850" spc="-5" dirty="0">
                <a:latin typeface="Trebuchet MS"/>
                <a:cs typeface="Trebuchet MS"/>
              </a:rPr>
              <a:t> </a:t>
            </a:r>
            <a:r>
              <a:rPr sz="2850" spc="120" dirty="0">
                <a:latin typeface="Trebuchet MS"/>
                <a:cs typeface="Trebuchet MS"/>
              </a:rPr>
              <a:t>best</a:t>
            </a:r>
            <a:r>
              <a:rPr sz="2850" spc="-5" dirty="0">
                <a:latin typeface="Trebuchet MS"/>
                <a:cs typeface="Trebuchet MS"/>
              </a:rPr>
              <a:t> </a:t>
            </a:r>
            <a:r>
              <a:rPr sz="2850" dirty="0">
                <a:latin typeface="Trebuchet MS"/>
                <a:cs typeface="Trebuchet MS"/>
              </a:rPr>
              <a:t>training</a:t>
            </a:r>
            <a:r>
              <a:rPr sz="2850" spc="-5" dirty="0">
                <a:latin typeface="Trebuchet MS"/>
                <a:cs typeface="Trebuchet MS"/>
              </a:rPr>
              <a:t> </a:t>
            </a:r>
            <a:r>
              <a:rPr sz="2850" spc="114" dirty="0">
                <a:latin typeface="Trebuchet MS"/>
                <a:cs typeface="Trebuchet MS"/>
              </a:rPr>
              <a:t>accuracy</a:t>
            </a:r>
            <a:r>
              <a:rPr sz="2850" spc="-5" dirty="0">
                <a:latin typeface="Trebuchet MS"/>
                <a:cs typeface="Trebuchet MS"/>
              </a:rPr>
              <a:t> </a:t>
            </a:r>
            <a:r>
              <a:rPr sz="2850" spc="70" dirty="0">
                <a:latin typeface="Trebuchet MS"/>
                <a:cs typeface="Trebuchet MS"/>
              </a:rPr>
              <a:t>is </a:t>
            </a:r>
            <a:r>
              <a:rPr sz="2850" spc="60" dirty="0">
                <a:latin typeface="Trebuchet MS"/>
                <a:cs typeface="Trebuchet MS"/>
              </a:rPr>
              <a:t>offered</a:t>
            </a:r>
            <a:r>
              <a:rPr sz="2850" spc="-65" dirty="0">
                <a:latin typeface="Trebuchet MS"/>
                <a:cs typeface="Trebuchet MS"/>
              </a:rPr>
              <a:t> </a:t>
            </a:r>
            <a:r>
              <a:rPr sz="2850" spc="175" dirty="0">
                <a:latin typeface="Trebuchet MS"/>
                <a:cs typeface="Trebuchet MS"/>
              </a:rPr>
              <a:t>by</a:t>
            </a:r>
            <a:r>
              <a:rPr sz="2850" spc="-55" dirty="0">
                <a:latin typeface="Trebuchet MS"/>
                <a:cs typeface="Trebuchet MS"/>
              </a:rPr>
              <a:t> </a:t>
            </a:r>
            <a:r>
              <a:rPr sz="2850" spc="125" dirty="0">
                <a:latin typeface="Trebuchet MS"/>
                <a:cs typeface="Trebuchet MS"/>
              </a:rPr>
              <a:t>Random</a:t>
            </a:r>
            <a:r>
              <a:rPr sz="2850" spc="-50" dirty="0">
                <a:latin typeface="Trebuchet MS"/>
                <a:cs typeface="Trebuchet MS"/>
              </a:rPr>
              <a:t> </a:t>
            </a:r>
            <a:r>
              <a:rPr sz="2850" spc="90" dirty="0">
                <a:latin typeface="Trebuchet MS"/>
                <a:cs typeface="Trebuchet MS"/>
              </a:rPr>
              <a:t>Forest </a:t>
            </a:r>
            <a:r>
              <a:rPr sz="2850" spc="50" dirty="0">
                <a:latin typeface="Trebuchet MS"/>
                <a:cs typeface="Trebuchet MS"/>
              </a:rPr>
              <a:t>Algorithm</a:t>
            </a:r>
            <a:r>
              <a:rPr sz="2850" spc="-50" dirty="0">
                <a:latin typeface="Trebuchet MS"/>
                <a:cs typeface="Trebuchet MS"/>
              </a:rPr>
              <a:t> </a:t>
            </a:r>
            <a:r>
              <a:rPr sz="2850" spc="65" dirty="0">
                <a:latin typeface="Trebuchet MS"/>
                <a:cs typeface="Trebuchet MS"/>
              </a:rPr>
              <a:t>of</a:t>
            </a:r>
            <a:r>
              <a:rPr sz="2850" spc="-195" dirty="0">
                <a:latin typeface="Trebuchet MS"/>
                <a:cs typeface="Trebuchet MS"/>
              </a:rPr>
              <a:t> </a:t>
            </a:r>
            <a:r>
              <a:rPr sz="2850" b="1" spc="-345" dirty="0">
                <a:latin typeface="Verdana"/>
                <a:cs typeface="Verdana"/>
              </a:rPr>
              <a:t>99.98%</a:t>
            </a:r>
            <a:r>
              <a:rPr sz="2850" spc="-345" dirty="0">
                <a:latin typeface="Trebuchet MS"/>
                <a:cs typeface="Trebuchet MS"/>
              </a:rPr>
              <a:t>.</a:t>
            </a:r>
            <a:endParaRPr sz="28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60"/>
              </a:spcBef>
            </a:pPr>
            <a:endParaRPr sz="2850" dirty="0">
              <a:latin typeface="Trebuchet MS"/>
              <a:cs typeface="Trebuchet MS"/>
            </a:endParaRPr>
          </a:p>
          <a:p>
            <a:pPr marL="777240" marR="1256665" algn="just">
              <a:lnSpc>
                <a:spcPct val="107100"/>
              </a:lnSpc>
            </a:pPr>
            <a:r>
              <a:rPr sz="2800" spc="120" dirty="0">
                <a:latin typeface="Trebuchet MS"/>
                <a:cs typeface="Trebuchet MS"/>
              </a:rPr>
              <a:t>The</a:t>
            </a:r>
            <a:r>
              <a:rPr sz="2800" spc="-55" dirty="0">
                <a:latin typeface="Trebuchet MS"/>
                <a:cs typeface="Trebuchet MS"/>
              </a:rPr>
              <a:t> </a:t>
            </a:r>
            <a:r>
              <a:rPr sz="2800" spc="114" dirty="0">
                <a:latin typeface="Trebuchet MS"/>
                <a:cs typeface="Trebuchet MS"/>
              </a:rPr>
              <a:t>best</a:t>
            </a:r>
            <a:r>
              <a:rPr sz="2800" spc="-55" dirty="0">
                <a:latin typeface="Trebuchet MS"/>
                <a:cs typeface="Trebuchet MS"/>
              </a:rPr>
              <a:t> </a:t>
            </a:r>
            <a:r>
              <a:rPr sz="2800" spc="65" dirty="0">
                <a:latin typeface="Trebuchet MS"/>
                <a:cs typeface="Trebuchet MS"/>
              </a:rPr>
              <a:t>testing</a:t>
            </a:r>
            <a:r>
              <a:rPr sz="2800" spc="-55" dirty="0">
                <a:latin typeface="Trebuchet MS"/>
                <a:cs typeface="Trebuchet MS"/>
              </a:rPr>
              <a:t> </a:t>
            </a:r>
            <a:r>
              <a:rPr sz="2800" spc="114" dirty="0">
                <a:latin typeface="Trebuchet MS"/>
                <a:cs typeface="Trebuchet MS"/>
              </a:rPr>
              <a:t>accuracy</a:t>
            </a:r>
            <a:r>
              <a:rPr sz="2800" spc="-55" dirty="0">
                <a:latin typeface="Trebuchet MS"/>
                <a:cs typeface="Trebuchet MS"/>
              </a:rPr>
              <a:t> </a:t>
            </a:r>
            <a:r>
              <a:rPr sz="2800" spc="65" dirty="0">
                <a:latin typeface="Trebuchet MS"/>
                <a:cs typeface="Trebuchet MS"/>
              </a:rPr>
              <a:t>is </a:t>
            </a:r>
            <a:r>
              <a:rPr sz="2800" spc="60" dirty="0">
                <a:latin typeface="Trebuchet MS"/>
                <a:cs typeface="Trebuchet MS"/>
              </a:rPr>
              <a:t>offered</a:t>
            </a:r>
            <a:r>
              <a:rPr sz="2800" spc="-55" dirty="0">
                <a:latin typeface="Trebuchet MS"/>
                <a:cs typeface="Trebuchet MS"/>
              </a:rPr>
              <a:t> </a:t>
            </a:r>
            <a:r>
              <a:rPr sz="2800" spc="170" dirty="0">
                <a:latin typeface="Trebuchet MS"/>
                <a:cs typeface="Trebuchet MS"/>
              </a:rPr>
              <a:t>by</a:t>
            </a:r>
            <a:r>
              <a:rPr sz="2800" spc="-50" dirty="0">
                <a:latin typeface="Trebuchet MS"/>
                <a:cs typeface="Trebuchet MS"/>
              </a:rPr>
              <a:t> </a:t>
            </a:r>
            <a:r>
              <a:rPr sz="2800" spc="400" dirty="0">
                <a:latin typeface="Trebuchet MS"/>
                <a:cs typeface="Trebuchet MS"/>
              </a:rPr>
              <a:t>SVM</a:t>
            </a:r>
            <a:r>
              <a:rPr sz="2800" spc="-50" dirty="0">
                <a:latin typeface="Trebuchet MS"/>
                <a:cs typeface="Trebuchet MS"/>
              </a:rPr>
              <a:t> </a:t>
            </a:r>
            <a:r>
              <a:rPr sz="2800" spc="65" dirty="0">
                <a:latin typeface="Trebuchet MS"/>
                <a:cs typeface="Trebuchet MS"/>
              </a:rPr>
              <a:t>Classifier</a:t>
            </a:r>
            <a:r>
              <a:rPr sz="2800" spc="-55" dirty="0">
                <a:latin typeface="Trebuchet MS"/>
                <a:cs typeface="Trebuchet MS"/>
              </a:rPr>
              <a:t> </a:t>
            </a:r>
            <a:r>
              <a:rPr sz="2800" spc="35" dirty="0">
                <a:latin typeface="Trebuchet MS"/>
                <a:cs typeface="Trebuchet MS"/>
              </a:rPr>
              <a:t>of </a:t>
            </a:r>
            <a:r>
              <a:rPr sz="2800" b="1" spc="-315" dirty="0">
                <a:latin typeface="Verdana"/>
                <a:cs typeface="Verdana"/>
              </a:rPr>
              <a:t>99.60%</a:t>
            </a:r>
            <a:r>
              <a:rPr sz="2800" spc="-315" dirty="0">
                <a:latin typeface="Trebuchet MS"/>
                <a:cs typeface="Trebuchet MS"/>
              </a:rPr>
              <a:t>.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830"/>
              </a:spcBef>
            </a:pPr>
            <a:endParaRPr sz="2800" dirty="0">
              <a:latin typeface="Trebuchet MS"/>
              <a:cs typeface="Trebuchet MS"/>
            </a:endParaRPr>
          </a:p>
          <a:p>
            <a:pPr marL="12700" marR="5080" indent="481965">
              <a:lnSpc>
                <a:spcPct val="110000"/>
              </a:lnSpc>
            </a:pPr>
            <a:r>
              <a:rPr sz="2500" spc="-25" dirty="0">
                <a:latin typeface="Verdana"/>
                <a:cs typeface="Verdana"/>
              </a:rPr>
              <a:t>The</a:t>
            </a:r>
            <a:r>
              <a:rPr sz="2500" spc="-200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SVM</a:t>
            </a:r>
            <a:r>
              <a:rPr sz="2500" spc="-195" dirty="0">
                <a:latin typeface="Verdana"/>
                <a:cs typeface="Verdana"/>
              </a:rPr>
              <a:t> </a:t>
            </a:r>
            <a:r>
              <a:rPr sz="2500" spc="-30" dirty="0">
                <a:latin typeface="Verdana"/>
                <a:cs typeface="Verdana"/>
              </a:rPr>
              <a:t>Classifier</a:t>
            </a:r>
            <a:r>
              <a:rPr sz="2500" spc="-195" dirty="0">
                <a:latin typeface="Verdana"/>
                <a:cs typeface="Verdana"/>
              </a:rPr>
              <a:t> </a:t>
            </a:r>
            <a:r>
              <a:rPr sz="2500" spc="-20" dirty="0">
                <a:latin typeface="Verdana"/>
                <a:cs typeface="Verdana"/>
              </a:rPr>
              <a:t>is</a:t>
            </a:r>
            <a:r>
              <a:rPr sz="2500" spc="-195" dirty="0">
                <a:latin typeface="Verdana"/>
                <a:cs typeface="Verdana"/>
              </a:rPr>
              <a:t> </a:t>
            </a:r>
            <a:r>
              <a:rPr sz="2500" spc="-65" dirty="0">
                <a:latin typeface="Verdana"/>
                <a:cs typeface="Verdana"/>
              </a:rPr>
              <a:t>thus</a:t>
            </a:r>
            <a:r>
              <a:rPr sz="2500" spc="-195" dirty="0">
                <a:latin typeface="Verdana"/>
                <a:cs typeface="Verdana"/>
              </a:rPr>
              <a:t> </a:t>
            </a:r>
            <a:r>
              <a:rPr sz="2500" spc="-35" dirty="0">
                <a:latin typeface="Verdana"/>
                <a:cs typeface="Verdana"/>
              </a:rPr>
              <a:t>used</a:t>
            </a:r>
            <a:r>
              <a:rPr sz="2500" spc="-195" dirty="0">
                <a:latin typeface="Verdana"/>
                <a:cs typeface="Verdana"/>
              </a:rPr>
              <a:t> </a:t>
            </a:r>
            <a:r>
              <a:rPr sz="2500" spc="-35" dirty="0">
                <a:latin typeface="Verdana"/>
                <a:cs typeface="Verdana"/>
              </a:rPr>
              <a:t>as</a:t>
            </a:r>
            <a:r>
              <a:rPr sz="2500" spc="-195" dirty="0">
                <a:latin typeface="Verdana"/>
                <a:cs typeface="Verdana"/>
              </a:rPr>
              <a:t> </a:t>
            </a:r>
            <a:r>
              <a:rPr sz="2500" spc="-25" dirty="0">
                <a:latin typeface="Verdana"/>
                <a:cs typeface="Verdana"/>
              </a:rPr>
              <a:t>the </a:t>
            </a:r>
            <a:r>
              <a:rPr sz="2500" spc="-80" dirty="0">
                <a:latin typeface="Verdana"/>
                <a:cs typeface="Verdana"/>
              </a:rPr>
              <a:t>Emperical</a:t>
            </a:r>
            <a:r>
              <a:rPr sz="2500" spc="-180" dirty="0">
                <a:latin typeface="Verdana"/>
                <a:cs typeface="Verdana"/>
              </a:rPr>
              <a:t> </a:t>
            </a:r>
            <a:r>
              <a:rPr sz="2500" spc="-75" dirty="0">
                <a:latin typeface="Verdana"/>
                <a:cs typeface="Verdana"/>
              </a:rPr>
              <a:t>Risk</a:t>
            </a:r>
            <a:r>
              <a:rPr sz="2500" spc="-180" dirty="0">
                <a:latin typeface="Verdana"/>
                <a:cs typeface="Verdana"/>
              </a:rPr>
              <a:t> </a:t>
            </a:r>
            <a:r>
              <a:rPr sz="2500" spc="-20" dirty="0">
                <a:latin typeface="Verdana"/>
                <a:cs typeface="Verdana"/>
              </a:rPr>
              <a:t>is</a:t>
            </a:r>
            <a:r>
              <a:rPr sz="2500" spc="-180" dirty="0">
                <a:latin typeface="Verdana"/>
                <a:cs typeface="Verdana"/>
              </a:rPr>
              <a:t> </a:t>
            </a:r>
            <a:r>
              <a:rPr sz="2500" spc="-165" dirty="0">
                <a:latin typeface="Verdana"/>
                <a:cs typeface="Verdana"/>
              </a:rPr>
              <a:t>minimum</a:t>
            </a:r>
            <a:r>
              <a:rPr sz="2500" spc="-180" dirty="0">
                <a:latin typeface="Verdana"/>
                <a:cs typeface="Verdana"/>
              </a:rPr>
              <a:t> </a:t>
            </a:r>
            <a:r>
              <a:rPr sz="2500" spc="-35" dirty="0">
                <a:latin typeface="Verdana"/>
                <a:cs typeface="Verdana"/>
              </a:rPr>
              <a:t>for</a:t>
            </a:r>
            <a:r>
              <a:rPr sz="2500" spc="-180" dirty="0">
                <a:latin typeface="Verdana"/>
                <a:cs typeface="Verdana"/>
              </a:rPr>
              <a:t> </a:t>
            </a:r>
            <a:r>
              <a:rPr sz="2500" spc="-55" dirty="0">
                <a:latin typeface="Verdana"/>
                <a:cs typeface="Verdana"/>
              </a:rPr>
              <a:t>this</a:t>
            </a:r>
            <a:r>
              <a:rPr sz="2500" spc="-175" dirty="0">
                <a:latin typeface="Verdana"/>
                <a:cs typeface="Verdana"/>
              </a:rPr>
              <a:t> </a:t>
            </a:r>
            <a:r>
              <a:rPr sz="2500" spc="-70" dirty="0">
                <a:latin typeface="Verdana"/>
                <a:cs typeface="Verdana"/>
              </a:rPr>
              <a:t>algorithm.</a:t>
            </a:r>
            <a:endParaRPr sz="250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4614" y="6519367"/>
            <a:ext cx="2951623" cy="26667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7256" y="1905027"/>
            <a:ext cx="5099402" cy="416758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448544" y="3254709"/>
            <a:ext cx="5839460" cy="7032625"/>
            <a:chOff x="12448544" y="3254709"/>
            <a:chExt cx="5839460" cy="70326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8544" y="3254709"/>
              <a:ext cx="5314967" cy="5639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5094" y="7801082"/>
              <a:ext cx="3522905" cy="24859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90266"/>
            <a:ext cx="18288000" cy="9697085"/>
            <a:chOff x="0" y="590266"/>
            <a:chExt cx="18288000" cy="9697085"/>
          </a:xfrm>
        </p:grpSpPr>
        <p:sp>
          <p:nvSpPr>
            <p:cNvPr id="3" name="object 3"/>
            <p:cNvSpPr/>
            <p:nvPr/>
          </p:nvSpPr>
          <p:spPr>
            <a:xfrm>
              <a:off x="0" y="5143499"/>
              <a:ext cx="18288000" cy="5143500"/>
            </a:xfrm>
            <a:custGeom>
              <a:avLst/>
              <a:gdLst/>
              <a:ahLst/>
              <a:cxnLst/>
              <a:rect l="l" t="t" r="r" b="b"/>
              <a:pathLst>
                <a:path w="18288000" h="5143500">
                  <a:moveTo>
                    <a:pt x="18288000" y="5143500"/>
                  </a:moveTo>
                  <a:lnTo>
                    <a:pt x="0" y="51435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5143500"/>
                  </a:lnTo>
                  <a:close/>
                </a:path>
              </a:pathLst>
            </a:custGeom>
            <a:solidFill>
              <a:srgbClr val="374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2999" y="1143000"/>
              <a:ext cx="16002000" cy="8382000"/>
            </a:xfrm>
            <a:custGeom>
              <a:avLst/>
              <a:gdLst/>
              <a:ahLst/>
              <a:cxnLst/>
              <a:rect l="l" t="t" r="r" b="b"/>
              <a:pathLst>
                <a:path w="16002000" h="8382000">
                  <a:moveTo>
                    <a:pt x="15763874" y="8381999"/>
                  </a:moveTo>
                  <a:lnTo>
                    <a:pt x="238124" y="8381999"/>
                  </a:lnTo>
                  <a:lnTo>
                    <a:pt x="191452" y="8377381"/>
                  </a:lnTo>
                  <a:lnTo>
                    <a:pt x="146998" y="8363873"/>
                  </a:lnTo>
                  <a:lnTo>
                    <a:pt x="106013" y="8341991"/>
                  </a:lnTo>
                  <a:lnTo>
                    <a:pt x="69745" y="8312254"/>
                  </a:lnTo>
                  <a:lnTo>
                    <a:pt x="40007" y="8275986"/>
                  </a:lnTo>
                  <a:lnTo>
                    <a:pt x="18126" y="8235001"/>
                  </a:lnTo>
                  <a:lnTo>
                    <a:pt x="4617" y="8190547"/>
                  </a:lnTo>
                  <a:lnTo>
                    <a:pt x="0" y="8143874"/>
                  </a:lnTo>
                  <a:lnTo>
                    <a:pt x="0" y="238124"/>
                  </a:lnTo>
                  <a:lnTo>
                    <a:pt x="4617" y="191452"/>
                  </a:lnTo>
                  <a:lnTo>
                    <a:pt x="18126" y="146998"/>
                  </a:lnTo>
                  <a:lnTo>
                    <a:pt x="40007" y="106013"/>
                  </a:lnTo>
                  <a:lnTo>
                    <a:pt x="69745" y="69745"/>
                  </a:lnTo>
                  <a:lnTo>
                    <a:pt x="106013" y="40007"/>
                  </a:lnTo>
                  <a:lnTo>
                    <a:pt x="146998" y="18126"/>
                  </a:lnTo>
                  <a:lnTo>
                    <a:pt x="191452" y="4617"/>
                  </a:lnTo>
                  <a:lnTo>
                    <a:pt x="238124" y="0"/>
                  </a:lnTo>
                  <a:lnTo>
                    <a:pt x="15763874" y="0"/>
                  </a:lnTo>
                  <a:lnTo>
                    <a:pt x="15810547" y="4617"/>
                  </a:lnTo>
                  <a:lnTo>
                    <a:pt x="15855000" y="18126"/>
                  </a:lnTo>
                  <a:lnTo>
                    <a:pt x="15895985" y="40007"/>
                  </a:lnTo>
                  <a:lnTo>
                    <a:pt x="15932253" y="69745"/>
                  </a:lnTo>
                  <a:lnTo>
                    <a:pt x="15961991" y="106013"/>
                  </a:lnTo>
                  <a:lnTo>
                    <a:pt x="15983872" y="146998"/>
                  </a:lnTo>
                  <a:lnTo>
                    <a:pt x="15997381" y="191452"/>
                  </a:lnTo>
                  <a:lnTo>
                    <a:pt x="16001999" y="238124"/>
                  </a:lnTo>
                  <a:lnTo>
                    <a:pt x="16001999" y="8143874"/>
                  </a:lnTo>
                  <a:lnTo>
                    <a:pt x="15997381" y="8190547"/>
                  </a:lnTo>
                  <a:lnTo>
                    <a:pt x="15983872" y="8235001"/>
                  </a:lnTo>
                  <a:lnTo>
                    <a:pt x="15961991" y="8275986"/>
                  </a:lnTo>
                  <a:lnTo>
                    <a:pt x="15932253" y="8312254"/>
                  </a:lnTo>
                  <a:lnTo>
                    <a:pt x="15895985" y="8341991"/>
                  </a:lnTo>
                  <a:lnTo>
                    <a:pt x="15855000" y="8363873"/>
                  </a:lnTo>
                  <a:lnTo>
                    <a:pt x="15810547" y="8377381"/>
                  </a:lnTo>
                  <a:lnTo>
                    <a:pt x="15763874" y="8381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21095" y="590266"/>
              <a:ext cx="15881985" cy="1513840"/>
            </a:xfrm>
            <a:custGeom>
              <a:avLst/>
              <a:gdLst/>
              <a:ahLst/>
              <a:cxnLst/>
              <a:rect l="l" t="t" r="r" b="b"/>
              <a:pathLst>
                <a:path w="15881985" h="1513839">
                  <a:moveTo>
                    <a:pt x="15643710" y="1513655"/>
                  </a:moveTo>
                  <a:lnTo>
                    <a:pt x="238125" y="1513655"/>
                  </a:lnTo>
                  <a:lnTo>
                    <a:pt x="190134" y="1508817"/>
                  </a:lnTo>
                  <a:lnTo>
                    <a:pt x="145436" y="1494942"/>
                  </a:lnTo>
                  <a:lnTo>
                    <a:pt x="104987" y="1472987"/>
                  </a:lnTo>
                  <a:lnTo>
                    <a:pt x="69745" y="1443910"/>
                  </a:lnTo>
                  <a:lnTo>
                    <a:pt x="40668" y="1408668"/>
                  </a:lnTo>
                  <a:lnTo>
                    <a:pt x="18713" y="1368219"/>
                  </a:lnTo>
                  <a:lnTo>
                    <a:pt x="4837" y="1323520"/>
                  </a:lnTo>
                  <a:lnTo>
                    <a:pt x="0" y="1275530"/>
                  </a:lnTo>
                  <a:lnTo>
                    <a:pt x="0" y="238125"/>
                  </a:lnTo>
                  <a:lnTo>
                    <a:pt x="4837" y="190134"/>
                  </a:lnTo>
                  <a:lnTo>
                    <a:pt x="18713" y="145436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8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5" y="0"/>
                  </a:lnTo>
                  <a:lnTo>
                    <a:pt x="15643710" y="0"/>
                  </a:lnTo>
                  <a:lnTo>
                    <a:pt x="15691700" y="4837"/>
                  </a:lnTo>
                  <a:lnTo>
                    <a:pt x="15736399" y="18713"/>
                  </a:lnTo>
                  <a:lnTo>
                    <a:pt x="15776848" y="40668"/>
                  </a:lnTo>
                  <a:lnTo>
                    <a:pt x="15812090" y="69745"/>
                  </a:lnTo>
                  <a:lnTo>
                    <a:pt x="15841167" y="104987"/>
                  </a:lnTo>
                  <a:lnTo>
                    <a:pt x="15863122" y="145436"/>
                  </a:lnTo>
                  <a:lnTo>
                    <a:pt x="15876997" y="190134"/>
                  </a:lnTo>
                  <a:lnTo>
                    <a:pt x="15881554" y="235339"/>
                  </a:lnTo>
                  <a:lnTo>
                    <a:pt x="15881554" y="1278315"/>
                  </a:lnTo>
                  <a:lnTo>
                    <a:pt x="15876997" y="1323520"/>
                  </a:lnTo>
                  <a:lnTo>
                    <a:pt x="15863122" y="1368219"/>
                  </a:lnTo>
                  <a:lnTo>
                    <a:pt x="15841167" y="1408668"/>
                  </a:lnTo>
                  <a:lnTo>
                    <a:pt x="15812090" y="1443910"/>
                  </a:lnTo>
                  <a:lnTo>
                    <a:pt x="15776848" y="1472987"/>
                  </a:lnTo>
                  <a:lnTo>
                    <a:pt x="15736399" y="1494942"/>
                  </a:lnTo>
                  <a:lnTo>
                    <a:pt x="15691700" y="1508817"/>
                  </a:lnTo>
                  <a:lnTo>
                    <a:pt x="15643710" y="1513655"/>
                  </a:lnTo>
                  <a:close/>
                </a:path>
              </a:pathLst>
            </a:custGeom>
            <a:solidFill>
              <a:srgbClr val="F1C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500" rIns="0" bIns="0" rtlCol="0">
            <a:spAutoFit/>
          </a:bodyPr>
          <a:lstStyle/>
          <a:p>
            <a:pPr marL="5218430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Datasets</a:t>
            </a:r>
            <a:r>
              <a:rPr spc="-1150" dirty="0"/>
              <a:t> </a:t>
            </a:r>
            <a:r>
              <a:rPr spc="-700" dirty="0"/>
              <a:t>Used:</a:t>
            </a:r>
          </a:p>
        </p:txBody>
      </p:sp>
      <p:sp>
        <p:nvSpPr>
          <p:cNvPr id="7" name="object 7"/>
          <p:cNvSpPr/>
          <p:nvPr/>
        </p:nvSpPr>
        <p:spPr>
          <a:xfrm>
            <a:off x="3491105" y="2490681"/>
            <a:ext cx="10846435" cy="1809114"/>
          </a:xfrm>
          <a:custGeom>
            <a:avLst/>
            <a:gdLst/>
            <a:ahLst/>
            <a:cxnLst/>
            <a:rect l="l" t="t" r="r" b="b"/>
            <a:pathLst>
              <a:path w="10846435" h="1809114">
                <a:moveTo>
                  <a:pt x="10610462" y="1808856"/>
                </a:moveTo>
                <a:lnTo>
                  <a:pt x="238125" y="1808856"/>
                </a:lnTo>
                <a:lnTo>
                  <a:pt x="191452" y="1804238"/>
                </a:lnTo>
                <a:lnTo>
                  <a:pt x="146998" y="1790730"/>
                </a:lnTo>
                <a:lnTo>
                  <a:pt x="106013" y="1768848"/>
                </a:lnTo>
                <a:lnTo>
                  <a:pt x="69745" y="1739111"/>
                </a:lnTo>
                <a:lnTo>
                  <a:pt x="40007" y="1702843"/>
                </a:lnTo>
                <a:lnTo>
                  <a:pt x="18126" y="1661858"/>
                </a:lnTo>
                <a:lnTo>
                  <a:pt x="4617" y="1617404"/>
                </a:lnTo>
                <a:lnTo>
                  <a:pt x="0" y="1570731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10610462" y="0"/>
                </a:lnTo>
                <a:lnTo>
                  <a:pt x="10657136" y="4617"/>
                </a:lnTo>
                <a:lnTo>
                  <a:pt x="10701590" y="18126"/>
                </a:lnTo>
                <a:lnTo>
                  <a:pt x="10742575" y="40007"/>
                </a:lnTo>
                <a:lnTo>
                  <a:pt x="10778844" y="69745"/>
                </a:lnTo>
                <a:lnTo>
                  <a:pt x="10808581" y="106013"/>
                </a:lnTo>
                <a:lnTo>
                  <a:pt x="10830462" y="146998"/>
                </a:lnTo>
                <a:lnTo>
                  <a:pt x="10843970" y="191452"/>
                </a:lnTo>
                <a:lnTo>
                  <a:pt x="10846074" y="212716"/>
                </a:lnTo>
                <a:lnTo>
                  <a:pt x="10846074" y="1596140"/>
                </a:lnTo>
                <a:lnTo>
                  <a:pt x="10830462" y="1661858"/>
                </a:lnTo>
                <a:lnTo>
                  <a:pt x="10808581" y="1702843"/>
                </a:lnTo>
                <a:lnTo>
                  <a:pt x="10778844" y="1739111"/>
                </a:lnTo>
                <a:lnTo>
                  <a:pt x="10742575" y="1768848"/>
                </a:lnTo>
                <a:lnTo>
                  <a:pt x="10701590" y="1790730"/>
                </a:lnTo>
                <a:lnTo>
                  <a:pt x="10657136" y="1804238"/>
                </a:lnTo>
                <a:lnTo>
                  <a:pt x="10610462" y="1808856"/>
                </a:lnTo>
                <a:close/>
              </a:path>
            </a:pathLst>
          </a:custGeom>
          <a:solidFill>
            <a:srgbClr val="C7CC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63548" y="2627830"/>
            <a:ext cx="10503535" cy="1454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6220" marR="5080" indent="-224154">
              <a:lnSpc>
                <a:spcPct val="107800"/>
              </a:lnSpc>
              <a:spcBef>
                <a:spcPts val="95"/>
              </a:spcBef>
            </a:pPr>
            <a:r>
              <a:rPr sz="2900" dirty="0">
                <a:latin typeface="Trebuchet MS"/>
                <a:cs typeface="Trebuchet MS"/>
              </a:rPr>
              <a:t>2.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spc="120" dirty="0">
                <a:latin typeface="Trebuchet MS"/>
                <a:cs typeface="Trebuchet MS"/>
              </a:rPr>
              <a:t>The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spc="60" dirty="0">
                <a:latin typeface="Trebuchet MS"/>
                <a:cs typeface="Trebuchet MS"/>
              </a:rPr>
              <a:t>“ClassData.csv”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spc="80" dirty="0">
                <a:latin typeface="Trebuchet MS"/>
                <a:cs typeface="Trebuchet MS"/>
              </a:rPr>
              <a:t>dataset</a:t>
            </a:r>
            <a:r>
              <a:rPr sz="2900" spc="-55" dirty="0">
                <a:latin typeface="Trebuchet MS"/>
                <a:cs typeface="Trebuchet MS"/>
              </a:rPr>
              <a:t> </a:t>
            </a:r>
            <a:r>
              <a:rPr sz="2900" spc="85" dirty="0">
                <a:latin typeface="Trebuchet MS"/>
                <a:cs typeface="Trebuchet MS"/>
              </a:rPr>
              <a:t>contains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the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line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spc="75" dirty="0">
                <a:latin typeface="Trebuchet MS"/>
                <a:cs typeface="Trebuchet MS"/>
              </a:rPr>
              <a:t>voltage</a:t>
            </a:r>
            <a:r>
              <a:rPr sz="2900" spc="-55" dirty="0">
                <a:latin typeface="Trebuchet MS"/>
                <a:cs typeface="Trebuchet MS"/>
              </a:rPr>
              <a:t> </a:t>
            </a:r>
            <a:r>
              <a:rPr sz="2900" spc="95" dirty="0">
                <a:latin typeface="Trebuchet MS"/>
                <a:cs typeface="Trebuchet MS"/>
              </a:rPr>
              <a:t>and </a:t>
            </a:r>
            <a:r>
              <a:rPr sz="2900" dirty="0">
                <a:latin typeface="Trebuchet MS"/>
                <a:cs typeface="Trebuchet MS"/>
              </a:rPr>
              <a:t>current</a:t>
            </a:r>
            <a:r>
              <a:rPr sz="2900" spc="-5" dirty="0">
                <a:latin typeface="Trebuchet MS"/>
                <a:cs typeface="Trebuchet MS"/>
              </a:rPr>
              <a:t> </a:t>
            </a:r>
            <a:r>
              <a:rPr sz="2900" spc="100" dirty="0">
                <a:latin typeface="Trebuchet MS"/>
                <a:cs typeface="Trebuchet MS"/>
              </a:rPr>
              <a:t>values</a:t>
            </a:r>
            <a:r>
              <a:rPr sz="2900" spc="-5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for</a:t>
            </a:r>
            <a:r>
              <a:rPr sz="2900" spc="-5" dirty="0">
                <a:latin typeface="Trebuchet MS"/>
                <a:cs typeface="Trebuchet MS"/>
              </a:rPr>
              <a:t> </a:t>
            </a:r>
            <a:r>
              <a:rPr sz="2900" dirty="0">
                <a:latin typeface="Trebuchet MS"/>
                <a:cs typeface="Trebuchet MS"/>
              </a:rPr>
              <a:t>different fault</a:t>
            </a:r>
            <a:r>
              <a:rPr sz="2900" spc="-5" dirty="0">
                <a:latin typeface="Trebuchet MS"/>
                <a:cs typeface="Trebuchet MS"/>
              </a:rPr>
              <a:t> </a:t>
            </a:r>
            <a:r>
              <a:rPr sz="2900" spc="75" dirty="0">
                <a:latin typeface="Trebuchet MS"/>
                <a:cs typeface="Trebuchet MS"/>
              </a:rPr>
              <a:t>conditions</a:t>
            </a:r>
            <a:r>
              <a:rPr sz="2900" spc="-5" dirty="0">
                <a:latin typeface="Trebuchet MS"/>
                <a:cs typeface="Trebuchet MS"/>
              </a:rPr>
              <a:t> </a:t>
            </a:r>
            <a:r>
              <a:rPr sz="2900" spc="220" dirty="0">
                <a:latin typeface="Trebuchet MS"/>
                <a:cs typeface="Trebuchet MS"/>
              </a:rPr>
              <a:t>as</a:t>
            </a:r>
            <a:r>
              <a:rPr sz="2900" dirty="0">
                <a:latin typeface="Trebuchet MS"/>
                <a:cs typeface="Trebuchet MS"/>
              </a:rPr>
              <a:t> </a:t>
            </a:r>
            <a:r>
              <a:rPr sz="2900" spc="70" dirty="0">
                <a:latin typeface="Trebuchet MS"/>
                <a:cs typeface="Trebuchet MS"/>
              </a:rPr>
              <a:t>depicted</a:t>
            </a:r>
            <a:r>
              <a:rPr sz="2900" spc="-5" dirty="0">
                <a:latin typeface="Trebuchet MS"/>
                <a:cs typeface="Trebuchet MS"/>
              </a:rPr>
              <a:t> </a:t>
            </a:r>
            <a:r>
              <a:rPr sz="2900" spc="-25" dirty="0">
                <a:latin typeface="Trebuchet MS"/>
                <a:cs typeface="Trebuchet MS"/>
              </a:rPr>
              <a:t>in</a:t>
            </a:r>
            <a:endParaRPr sz="2900">
              <a:latin typeface="Trebuchet MS"/>
              <a:cs typeface="Trebuchet MS"/>
            </a:endParaRPr>
          </a:p>
          <a:p>
            <a:pPr marL="4508500">
              <a:lnSpc>
                <a:spcPct val="100000"/>
              </a:lnSpc>
              <a:spcBef>
                <a:spcPts val="270"/>
              </a:spcBef>
            </a:pPr>
            <a:r>
              <a:rPr sz="2900" dirty="0">
                <a:latin typeface="Trebuchet MS"/>
                <a:cs typeface="Trebuchet MS"/>
              </a:rPr>
              <a:t>figure</a:t>
            </a:r>
            <a:r>
              <a:rPr sz="2900" spc="215" dirty="0">
                <a:latin typeface="Trebuchet MS"/>
                <a:cs typeface="Trebuchet MS"/>
              </a:rPr>
              <a:t> </a:t>
            </a:r>
            <a:r>
              <a:rPr sz="2900" spc="-285" dirty="0">
                <a:latin typeface="Trebuchet MS"/>
                <a:cs typeface="Trebuchet MS"/>
              </a:rPr>
              <a:t>1.</a:t>
            </a:r>
            <a:endParaRPr sz="29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4087" y="380717"/>
            <a:ext cx="16215360" cy="8189595"/>
            <a:chOff x="394087" y="380717"/>
            <a:chExt cx="16215360" cy="818959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1593" y="4690063"/>
              <a:ext cx="10047516" cy="31908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4087" y="380717"/>
              <a:ext cx="1932939" cy="1932939"/>
            </a:xfrm>
            <a:custGeom>
              <a:avLst/>
              <a:gdLst/>
              <a:ahLst/>
              <a:cxnLst/>
              <a:rect l="l" t="t" r="r" b="b"/>
              <a:pathLst>
                <a:path w="1932939" h="1932939">
                  <a:moveTo>
                    <a:pt x="966377" y="1932755"/>
                  </a:moveTo>
                  <a:lnTo>
                    <a:pt x="918145" y="1931572"/>
                  </a:lnTo>
                  <a:lnTo>
                    <a:pt x="870525" y="1928061"/>
                  </a:lnTo>
                  <a:lnTo>
                    <a:pt x="823573" y="1922277"/>
                  </a:lnTo>
                  <a:lnTo>
                    <a:pt x="777343" y="1914275"/>
                  </a:lnTo>
                  <a:lnTo>
                    <a:pt x="731892" y="1904110"/>
                  </a:lnTo>
                  <a:lnTo>
                    <a:pt x="687274" y="1891839"/>
                  </a:lnTo>
                  <a:lnTo>
                    <a:pt x="643546" y="1877516"/>
                  </a:lnTo>
                  <a:lnTo>
                    <a:pt x="600761" y="1861197"/>
                  </a:lnTo>
                  <a:lnTo>
                    <a:pt x="558977" y="1842937"/>
                  </a:lnTo>
                  <a:lnTo>
                    <a:pt x="518247" y="1822791"/>
                  </a:lnTo>
                  <a:lnTo>
                    <a:pt x="478628" y="1800816"/>
                  </a:lnTo>
                  <a:lnTo>
                    <a:pt x="440174" y="1777065"/>
                  </a:lnTo>
                  <a:lnTo>
                    <a:pt x="402942" y="1751595"/>
                  </a:lnTo>
                  <a:lnTo>
                    <a:pt x="366986" y="1724461"/>
                  </a:lnTo>
                  <a:lnTo>
                    <a:pt x="332362" y="1695718"/>
                  </a:lnTo>
                  <a:lnTo>
                    <a:pt x="299126" y="1665422"/>
                  </a:lnTo>
                  <a:lnTo>
                    <a:pt x="267332" y="1633628"/>
                  </a:lnTo>
                  <a:lnTo>
                    <a:pt x="237036" y="1600392"/>
                  </a:lnTo>
                  <a:lnTo>
                    <a:pt x="208293" y="1565768"/>
                  </a:lnTo>
                  <a:lnTo>
                    <a:pt x="181159" y="1529812"/>
                  </a:lnTo>
                  <a:lnTo>
                    <a:pt x="155689" y="1492580"/>
                  </a:lnTo>
                  <a:lnTo>
                    <a:pt x="131938" y="1454126"/>
                  </a:lnTo>
                  <a:lnTo>
                    <a:pt x="109963" y="1414507"/>
                  </a:lnTo>
                  <a:lnTo>
                    <a:pt x="89817" y="1373777"/>
                  </a:lnTo>
                  <a:lnTo>
                    <a:pt x="71557" y="1331993"/>
                  </a:lnTo>
                  <a:lnTo>
                    <a:pt x="55238" y="1289208"/>
                  </a:lnTo>
                  <a:lnTo>
                    <a:pt x="40915" y="1245480"/>
                  </a:lnTo>
                  <a:lnTo>
                    <a:pt x="28644" y="1200862"/>
                  </a:lnTo>
                  <a:lnTo>
                    <a:pt x="18479" y="1155411"/>
                  </a:lnTo>
                  <a:lnTo>
                    <a:pt x="10478" y="1109181"/>
                  </a:lnTo>
                  <a:lnTo>
                    <a:pt x="4693" y="1062229"/>
                  </a:lnTo>
                  <a:lnTo>
                    <a:pt x="1182" y="1014609"/>
                  </a:lnTo>
                  <a:lnTo>
                    <a:pt x="0" y="966377"/>
                  </a:lnTo>
                  <a:lnTo>
                    <a:pt x="1182" y="918145"/>
                  </a:lnTo>
                  <a:lnTo>
                    <a:pt x="4693" y="870525"/>
                  </a:lnTo>
                  <a:lnTo>
                    <a:pt x="10478" y="823573"/>
                  </a:lnTo>
                  <a:lnTo>
                    <a:pt x="18479" y="777343"/>
                  </a:lnTo>
                  <a:lnTo>
                    <a:pt x="28644" y="731892"/>
                  </a:lnTo>
                  <a:lnTo>
                    <a:pt x="40915" y="687274"/>
                  </a:lnTo>
                  <a:lnTo>
                    <a:pt x="55238" y="643546"/>
                  </a:lnTo>
                  <a:lnTo>
                    <a:pt x="71557" y="600761"/>
                  </a:lnTo>
                  <a:lnTo>
                    <a:pt x="89817" y="558977"/>
                  </a:lnTo>
                  <a:lnTo>
                    <a:pt x="109963" y="518247"/>
                  </a:lnTo>
                  <a:lnTo>
                    <a:pt x="131938" y="478628"/>
                  </a:lnTo>
                  <a:lnTo>
                    <a:pt x="155689" y="440174"/>
                  </a:lnTo>
                  <a:lnTo>
                    <a:pt x="181159" y="402942"/>
                  </a:lnTo>
                  <a:lnTo>
                    <a:pt x="208293" y="366986"/>
                  </a:lnTo>
                  <a:lnTo>
                    <a:pt x="237036" y="332362"/>
                  </a:lnTo>
                  <a:lnTo>
                    <a:pt x="267332" y="299126"/>
                  </a:lnTo>
                  <a:lnTo>
                    <a:pt x="299126" y="267332"/>
                  </a:lnTo>
                  <a:lnTo>
                    <a:pt x="332362" y="237036"/>
                  </a:lnTo>
                  <a:lnTo>
                    <a:pt x="366986" y="208293"/>
                  </a:lnTo>
                  <a:lnTo>
                    <a:pt x="402942" y="181159"/>
                  </a:lnTo>
                  <a:lnTo>
                    <a:pt x="440174" y="155689"/>
                  </a:lnTo>
                  <a:lnTo>
                    <a:pt x="478628" y="131938"/>
                  </a:lnTo>
                  <a:lnTo>
                    <a:pt x="518247" y="109963"/>
                  </a:lnTo>
                  <a:lnTo>
                    <a:pt x="558977" y="89817"/>
                  </a:lnTo>
                  <a:lnTo>
                    <a:pt x="600761" y="71557"/>
                  </a:lnTo>
                  <a:lnTo>
                    <a:pt x="643546" y="55238"/>
                  </a:lnTo>
                  <a:lnTo>
                    <a:pt x="687274" y="40915"/>
                  </a:lnTo>
                  <a:lnTo>
                    <a:pt x="731892" y="28644"/>
                  </a:lnTo>
                  <a:lnTo>
                    <a:pt x="777343" y="18479"/>
                  </a:lnTo>
                  <a:lnTo>
                    <a:pt x="823573" y="10478"/>
                  </a:lnTo>
                  <a:lnTo>
                    <a:pt x="870525" y="4693"/>
                  </a:lnTo>
                  <a:lnTo>
                    <a:pt x="918145" y="1182"/>
                  </a:lnTo>
                  <a:lnTo>
                    <a:pt x="966377" y="0"/>
                  </a:lnTo>
                  <a:lnTo>
                    <a:pt x="1014609" y="1182"/>
                  </a:lnTo>
                  <a:lnTo>
                    <a:pt x="1062229" y="4693"/>
                  </a:lnTo>
                  <a:lnTo>
                    <a:pt x="1109181" y="10478"/>
                  </a:lnTo>
                  <a:lnTo>
                    <a:pt x="1155411" y="18479"/>
                  </a:lnTo>
                  <a:lnTo>
                    <a:pt x="1200862" y="28644"/>
                  </a:lnTo>
                  <a:lnTo>
                    <a:pt x="1245480" y="40915"/>
                  </a:lnTo>
                  <a:lnTo>
                    <a:pt x="1289208" y="55238"/>
                  </a:lnTo>
                  <a:lnTo>
                    <a:pt x="1331993" y="71557"/>
                  </a:lnTo>
                  <a:lnTo>
                    <a:pt x="1373777" y="89817"/>
                  </a:lnTo>
                  <a:lnTo>
                    <a:pt x="1414507" y="109963"/>
                  </a:lnTo>
                  <a:lnTo>
                    <a:pt x="1454126" y="131938"/>
                  </a:lnTo>
                  <a:lnTo>
                    <a:pt x="1492580" y="155689"/>
                  </a:lnTo>
                  <a:lnTo>
                    <a:pt x="1529812" y="181159"/>
                  </a:lnTo>
                  <a:lnTo>
                    <a:pt x="1565768" y="208293"/>
                  </a:lnTo>
                  <a:lnTo>
                    <a:pt x="1600392" y="237036"/>
                  </a:lnTo>
                  <a:lnTo>
                    <a:pt x="1633628" y="267332"/>
                  </a:lnTo>
                  <a:lnTo>
                    <a:pt x="1665422" y="299126"/>
                  </a:lnTo>
                  <a:lnTo>
                    <a:pt x="1695719" y="332362"/>
                  </a:lnTo>
                  <a:lnTo>
                    <a:pt x="1724461" y="366986"/>
                  </a:lnTo>
                  <a:lnTo>
                    <a:pt x="1751595" y="402942"/>
                  </a:lnTo>
                  <a:lnTo>
                    <a:pt x="1777065" y="440174"/>
                  </a:lnTo>
                  <a:lnTo>
                    <a:pt x="1800816" y="478628"/>
                  </a:lnTo>
                  <a:lnTo>
                    <a:pt x="1822791" y="518247"/>
                  </a:lnTo>
                  <a:lnTo>
                    <a:pt x="1842937" y="558977"/>
                  </a:lnTo>
                  <a:lnTo>
                    <a:pt x="1861197" y="600761"/>
                  </a:lnTo>
                  <a:lnTo>
                    <a:pt x="1877516" y="643546"/>
                  </a:lnTo>
                  <a:lnTo>
                    <a:pt x="1891839" y="687274"/>
                  </a:lnTo>
                  <a:lnTo>
                    <a:pt x="1904110" y="731892"/>
                  </a:lnTo>
                  <a:lnTo>
                    <a:pt x="1914275" y="777343"/>
                  </a:lnTo>
                  <a:lnTo>
                    <a:pt x="1922277" y="823573"/>
                  </a:lnTo>
                  <a:lnTo>
                    <a:pt x="1928061" y="870525"/>
                  </a:lnTo>
                  <a:lnTo>
                    <a:pt x="1931572" y="918145"/>
                  </a:lnTo>
                  <a:lnTo>
                    <a:pt x="1932755" y="966377"/>
                  </a:lnTo>
                  <a:lnTo>
                    <a:pt x="1931572" y="1014609"/>
                  </a:lnTo>
                  <a:lnTo>
                    <a:pt x="1928061" y="1062229"/>
                  </a:lnTo>
                  <a:lnTo>
                    <a:pt x="1922277" y="1109181"/>
                  </a:lnTo>
                  <a:lnTo>
                    <a:pt x="1914275" y="1155411"/>
                  </a:lnTo>
                  <a:lnTo>
                    <a:pt x="1904110" y="1200862"/>
                  </a:lnTo>
                  <a:lnTo>
                    <a:pt x="1891839" y="1245480"/>
                  </a:lnTo>
                  <a:lnTo>
                    <a:pt x="1877516" y="1289208"/>
                  </a:lnTo>
                  <a:lnTo>
                    <a:pt x="1861197" y="1331993"/>
                  </a:lnTo>
                  <a:lnTo>
                    <a:pt x="1842937" y="1373777"/>
                  </a:lnTo>
                  <a:lnTo>
                    <a:pt x="1822791" y="1414507"/>
                  </a:lnTo>
                  <a:lnTo>
                    <a:pt x="1800816" y="1454126"/>
                  </a:lnTo>
                  <a:lnTo>
                    <a:pt x="1777065" y="1492580"/>
                  </a:lnTo>
                  <a:lnTo>
                    <a:pt x="1751595" y="1529812"/>
                  </a:lnTo>
                  <a:lnTo>
                    <a:pt x="1724461" y="1565768"/>
                  </a:lnTo>
                  <a:lnTo>
                    <a:pt x="1695719" y="1600392"/>
                  </a:lnTo>
                  <a:lnTo>
                    <a:pt x="1665422" y="1633628"/>
                  </a:lnTo>
                  <a:lnTo>
                    <a:pt x="1633628" y="1665422"/>
                  </a:lnTo>
                  <a:lnTo>
                    <a:pt x="1600392" y="1695718"/>
                  </a:lnTo>
                  <a:lnTo>
                    <a:pt x="1565768" y="1724461"/>
                  </a:lnTo>
                  <a:lnTo>
                    <a:pt x="1529812" y="1751595"/>
                  </a:lnTo>
                  <a:lnTo>
                    <a:pt x="1492580" y="1777065"/>
                  </a:lnTo>
                  <a:lnTo>
                    <a:pt x="1454126" y="1800816"/>
                  </a:lnTo>
                  <a:lnTo>
                    <a:pt x="1414507" y="1822791"/>
                  </a:lnTo>
                  <a:lnTo>
                    <a:pt x="1373777" y="1842937"/>
                  </a:lnTo>
                  <a:lnTo>
                    <a:pt x="1331993" y="1861197"/>
                  </a:lnTo>
                  <a:lnTo>
                    <a:pt x="1289208" y="1877516"/>
                  </a:lnTo>
                  <a:lnTo>
                    <a:pt x="1245480" y="1891839"/>
                  </a:lnTo>
                  <a:lnTo>
                    <a:pt x="1200862" y="1904110"/>
                  </a:lnTo>
                  <a:lnTo>
                    <a:pt x="1155411" y="1914275"/>
                  </a:lnTo>
                  <a:lnTo>
                    <a:pt x="1109181" y="1922277"/>
                  </a:lnTo>
                  <a:lnTo>
                    <a:pt x="1062229" y="1928061"/>
                  </a:lnTo>
                  <a:lnTo>
                    <a:pt x="1014609" y="1931572"/>
                  </a:lnTo>
                  <a:lnTo>
                    <a:pt x="966377" y="1932755"/>
                  </a:lnTo>
                  <a:close/>
                </a:path>
              </a:pathLst>
            </a:custGeom>
            <a:solidFill>
              <a:srgbClr val="406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995" y="719793"/>
              <a:ext cx="1704974" cy="1257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465" y="4340974"/>
              <a:ext cx="4448174" cy="42290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979302" y="8242216"/>
            <a:ext cx="12115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75" dirty="0">
                <a:latin typeface="Verdana"/>
                <a:cs typeface="Verdana"/>
              </a:rPr>
              <a:t>Figure</a:t>
            </a:r>
            <a:r>
              <a:rPr sz="2500" spc="-170" dirty="0">
                <a:latin typeface="Verdana"/>
                <a:cs typeface="Verdana"/>
              </a:rPr>
              <a:t> </a:t>
            </a:r>
            <a:r>
              <a:rPr sz="2500" spc="-465" dirty="0">
                <a:latin typeface="Verdana"/>
                <a:cs typeface="Verdana"/>
              </a:rPr>
              <a:t>1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54302" y="8502144"/>
            <a:ext cx="22593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40" dirty="0">
                <a:latin typeface="Verdana"/>
                <a:cs typeface="Verdana"/>
              </a:rPr>
              <a:t>ClassData.csv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422909" marR="5080" indent="-410845">
              <a:lnSpc>
                <a:spcPts val="5480"/>
              </a:lnSpc>
              <a:spcBef>
                <a:spcPts val="715"/>
              </a:spcBef>
              <a:tabLst>
                <a:tab pos="3507104" algn="l"/>
              </a:tabLst>
            </a:pPr>
            <a:r>
              <a:rPr sz="5000" spc="-385" dirty="0"/>
              <a:t>Class.csv:</a:t>
            </a:r>
            <a:r>
              <a:rPr sz="5000" dirty="0"/>
              <a:t>	</a:t>
            </a:r>
            <a:r>
              <a:rPr sz="5000" spc="-365" dirty="0"/>
              <a:t>Relation</a:t>
            </a:r>
            <a:r>
              <a:rPr sz="5000" spc="-830" dirty="0"/>
              <a:t> </a:t>
            </a:r>
            <a:r>
              <a:rPr sz="5000" spc="-430" dirty="0"/>
              <a:t>between </a:t>
            </a:r>
            <a:r>
              <a:rPr sz="5000" spc="-475" dirty="0"/>
              <a:t>line</a:t>
            </a:r>
            <a:r>
              <a:rPr sz="5000" spc="-819" dirty="0"/>
              <a:t> </a:t>
            </a:r>
            <a:r>
              <a:rPr sz="5000" spc="-345" dirty="0"/>
              <a:t>voltages</a:t>
            </a:r>
            <a:r>
              <a:rPr sz="5000" spc="-819" dirty="0"/>
              <a:t> </a:t>
            </a:r>
            <a:r>
              <a:rPr sz="5000" spc="-450" dirty="0"/>
              <a:t>and</a:t>
            </a:r>
            <a:r>
              <a:rPr sz="5000" spc="-819" dirty="0"/>
              <a:t> </a:t>
            </a:r>
            <a:r>
              <a:rPr sz="5000" spc="-280" dirty="0"/>
              <a:t>currents.</a:t>
            </a:r>
            <a:endParaRPr sz="5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1307" y="4476786"/>
            <a:ext cx="14449424" cy="54673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96031" y="3374295"/>
            <a:ext cx="3500120" cy="569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50" spc="-315" dirty="0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r>
              <a:rPr sz="355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50" spc="-9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35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25" dirty="0">
                <a:solidFill>
                  <a:srgbClr val="FFFFFF"/>
                </a:solidFill>
                <a:latin typeface="Verdana"/>
                <a:cs typeface="Verdana"/>
              </a:rPr>
              <a:t>LLLG</a:t>
            </a:r>
            <a:r>
              <a:rPr sz="35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Fault</a:t>
            </a:r>
            <a:endParaRPr sz="355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422909" marR="5080" indent="-410845">
              <a:lnSpc>
                <a:spcPts val="5480"/>
              </a:lnSpc>
              <a:spcBef>
                <a:spcPts val="715"/>
              </a:spcBef>
              <a:tabLst>
                <a:tab pos="3507104" algn="l"/>
              </a:tabLst>
            </a:pPr>
            <a:r>
              <a:rPr sz="5000" spc="-385" dirty="0"/>
              <a:t>Class.csv:</a:t>
            </a:r>
            <a:r>
              <a:rPr sz="5000" dirty="0"/>
              <a:t>	</a:t>
            </a:r>
            <a:r>
              <a:rPr sz="5000" spc="-365" dirty="0"/>
              <a:t>Relation</a:t>
            </a:r>
            <a:r>
              <a:rPr sz="5000" spc="-830" dirty="0"/>
              <a:t> </a:t>
            </a:r>
            <a:r>
              <a:rPr sz="5000" spc="-430" dirty="0"/>
              <a:t>between </a:t>
            </a:r>
            <a:r>
              <a:rPr sz="5000" spc="-475" dirty="0"/>
              <a:t>line</a:t>
            </a:r>
            <a:r>
              <a:rPr sz="5000" spc="-819" dirty="0"/>
              <a:t> </a:t>
            </a:r>
            <a:r>
              <a:rPr sz="5000" spc="-345" dirty="0"/>
              <a:t>voltages</a:t>
            </a:r>
            <a:r>
              <a:rPr sz="5000" spc="-819" dirty="0"/>
              <a:t> </a:t>
            </a:r>
            <a:r>
              <a:rPr sz="5000" spc="-450" dirty="0"/>
              <a:t>and</a:t>
            </a:r>
            <a:r>
              <a:rPr sz="5000" spc="-819" dirty="0"/>
              <a:t> </a:t>
            </a:r>
            <a:r>
              <a:rPr sz="5000" spc="-280" dirty="0"/>
              <a:t>currents.</a:t>
            </a:r>
            <a:endParaRPr sz="5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2409" y="4463277"/>
            <a:ext cx="13906499" cy="52958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95982" y="3349671"/>
            <a:ext cx="3641725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spc="-200" dirty="0">
                <a:solidFill>
                  <a:srgbClr val="FFFFFF"/>
                </a:solidFill>
                <a:latin typeface="Verdana"/>
                <a:cs typeface="Verdana"/>
              </a:rPr>
              <a:t>2.</a:t>
            </a:r>
            <a:r>
              <a:rPr sz="38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0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38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45" dirty="0">
                <a:solidFill>
                  <a:srgbClr val="FFFFFF"/>
                </a:solidFill>
                <a:latin typeface="Verdana"/>
                <a:cs typeface="Verdana"/>
              </a:rPr>
              <a:t>LLG</a:t>
            </a:r>
            <a:r>
              <a:rPr sz="38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45" dirty="0">
                <a:solidFill>
                  <a:srgbClr val="FFFFFF"/>
                </a:solidFill>
                <a:latin typeface="Verdana"/>
                <a:cs typeface="Verdana"/>
              </a:rPr>
              <a:t>Fault</a:t>
            </a:r>
            <a:endParaRPr sz="38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422909" marR="5080" indent="-410845">
              <a:lnSpc>
                <a:spcPts val="5480"/>
              </a:lnSpc>
              <a:spcBef>
                <a:spcPts val="715"/>
              </a:spcBef>
              <a:tabLst>
                <a:tab pos="3507104" algn="l"/>
              </a:tabLst>
            </a:pPr>
            <a:r>
              <a:rPr sz="5000" spc="-385" dirty="0"/>
              <a:t>Class.csv:</a:t>
            </a:r>
            <a:r>
              <a:rPr sz="5000" dirty="0"/>
              <a:t>	</a:t>
            </a:r>
            <a:r>
              <a:rPr sz="5000" spc="-365" dirty="0"/>
              <a:t>Relation</a:t>
            </a:r>
            <a:r>
              <a:rPr sz="5000" spc="-830" dirty="0"/>
              <a:t> </a:t>
            </a:r>
            <a:r>
              <a:rPr sz="5000" spc="-430" dirty="0"/>
              <a:t>between </a:t>
            </a:r>
            <a:r>
              <a:rPr sz="5000" spc="-475" dirty="0"/>
              <a:t>line</a:t>
            </a:r>
            <a:r>
              <a:rPr sz="5000" spc="-819" dirty="0"/>
              <a:t> </a:t>
            </a:r>
            <a:r>
              <a:rPr sz="5000" spc="-345" dirty="0"/>
              <a:t>voltages</a:t>
            </a:r>
            <a:r>
              <a:rPr sz="5000" spc="-819" dirty="0"/>
              <a:t> </a:t>
            </a:r>
            <a:r>
              <a:rPr sz="5000" spc="-450" dirty="0"/>
              <a:t>and</a:t>
            </a:r>
            <a:r>
              <a:rPr sz="5000" spc="-819" dirty="0"/>
              <a:t> </a:t>
            </a:r>
            <a:r>
              <a:rPr sz="5000" spc="-280" dirty="0"/>
              <a:t>currents.</a:t>
            </a:r>
            <a:endParaRPr sz="5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934" y="4284235"/>
            <a:ext cx="17392649" cy="5457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98431" y="3323672"/>
            <a:ext cx="9723755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-70" dirty="0">
                <a:solidFill>
                  <a:srgbClr val="FFFFFF"/>
                </a:solidFill>
                <a:latin typeface="Verdana"/>
                <a:cs typeface="Verdana"/>
              </a:rPr>
              <a:t>Current</a:t>
            </a:r>
            <a:r>
              <a:rPr sz="29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Verdana"/>
                <a:cs typeface="Verdana"/>
              </a:rPr>
              <a:t>Variations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60" dirty="0">
                <a:solidFill>
                  <a:srgbClr val="FFFFFF"/>
                </a:solidFill>
                <a:latin typeface="Verdana"/>
                <a:cs typeface="Verdana"/>
              </a:rPr>
              <a:t>Currents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Verdana"/>
                <a:cs typeface="Verdana"/>
              </a:rPr>
              <a:t>Voltages</a:t>
            </a:r>
            <a:endParaRPr sz="29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422909" marR="5080" indent="-410845">
              <a:lnSpc>
                <a:spcPts val="5480"/>
              </a:lnSpc>
              <a:spcBef>
                <a:spcPts val="715"/>
              </a:spcBef>
              <a:tabLst>
                <a:tab pos="3507104" algn="l"/>
              </a:tabLst>
            </a:pPr>
            <a:r>
              <a:rPr sz="5000" spc="-385" dirty="0"/>
              <a:t>Class.csv:</a:t>
            </a:r>
            <a:r>
              <a:rPr sz="5000" dirty="0"/>
              <a:t>	</a:t>
            </a:r>
            <a:r>
              <a:rPr sz="5000" spc="-365" dirty="0"/>
              <a:t>Relation</a:t>
            </a:r>
            <a:r>
              <a:rPr sz="5000" spc="-830" dirty="0"/>
              <a:t> </a:t>
            </a:r>
            <a:r>
              <a:rPr sz="5000" spc="-430" dirty="0"/>
              <a:t>between </a:t>
            </a:r>
            <a:r>
              <a:rPr sz="5000" spc="-475" dirty="0"/>
              <a:t>line</a:t>
            </a:r>
            <a:r>
              <a:rPr sz="5000" spc="-819" dirty="0"/>
              <a:t> </a:t>
            </a:r>
            <a:r>
              <a:rPr sz="5000" spc="-345" dirty="0"/>
              <a:t>voltages</a:t>
            </a:r>
            <a:r>
              <a:rPr sz="5000" spc="-819" dirty="0"/>
              <a:t> </a:t>
            </a:r>
            <a:r>
              <a:rPr sz="5000" spc="-450" dirty="0"/>
              <a:t>and</a:t>
            </a:r>
            <a:r>
              <a:rPr sz="5000" spc="-819" dirty="0"/>
              <a:t> </a:t>
            </a:r>
            <a:r>
              <a:rPr sz="5000" spc="-280" dirty="0"/>
              <a:t>currents.</a:t>
            </a:r>
            <a:endParaRPr sz="5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655" y="4513958"/>
            <a:ext cx="15620999" cy="5038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98431" y="3323672"/>
            <a:ext cx="9723755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-70" dirty="0">
                <a:solidFill>
                  <a:srgbClr val="FFFFFF"/>
                </a:solidFill>
                <a:latin typeface="Verdana"/>
                <a:cs typeface="Verdana"/>
              </a:rPr>
              <a:t>Current</a:t>
            </a:r>
            <a:r>
              <a:rPr sz="29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Verdana"/>
                <a:cs typeface="Verdana"/>
              </a:rPr>
              <a:t>Variations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60" dirty="0">
                <a:solidFill>
                  <a:srgbClr val="FFFFFF"/>
                </a:solidFill>
                <a:latin typeface="Verdana"/>
                <a:cs typeface="Verdana"/>
              </a:rPr>
              <a:t>Currents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Verdana"/>
                <a:cs typeface="Verdana"/>
              </a:rPr>
              <a:t>Voltages</a:t>
            </a:r>
            <a:endParaRPr sz="29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422909" marR="5080" indent="-410845">
              <a:lnSpc>
                <a:spcPts val="5480"/>
              </a:lnSpc>
              <a:spcBef>
                <a:spcPts val="715"/>
              </a:spcBef>
              <a:tabLst>
                <a:tab pos="3507104" algn="l"/>
              </a:tabLst>
            </a:pPr>
            <a:r>
              <a:rPr sz="5000" spc="-385" dirty="0"/>
              <a:t>Class.csv:</a:t>
            </a:r>
            <a:r>
              <a:rPr sz="5000" dirty="0"/>
              <a:t>	</a:t>
            </a:r>
            <a:r>
              <a:rPr sz="5000" spc="-365" dirty="0"/>
              <a:t>Relation</a:t>
            </a:r>
            <a:r>
              <a:rPr sz="5000" spc="-830" dirty="0"/>
              <a:t> </a:t>
            </a:r>
            <a:r>
              <a:rPr sz="5000" spc="-430" dirty="0"/>
              <a:t>between </a:t>
            </a:r>
            <a:r>
              <a:rPr sz="5000" spc="-475" dirty="0"/>
              <a:t>line</a:t>
            </a:r>
            <a:r>
              <a:rPr sz="5000" spc="-819" dirty="0"/>
              <a:t> </a:t>
            </a:r>
            <a:r>
              <a:rPr sz="5000" spc="-345" dirty="0"/>
              <a:t>voltages</a:t>
            </a:r>
            <a:r>
              <a:rPr sz="5000" spc="-819" dirty="0"/>
              <a:t> </a:t>
            </a:r>
            <a:r>
              <a:rPr sz="5000" spc="-450" dirty="0"/>
              <a:t>and</a:t>
            </a:r>
            <a:r>
              <a:rPr sz="5000" spc="-819" dirty="0"/>
              <a:t> </a:t>
            </a:r>
            <a:r>
              <a:rPr sz="5000" spc="-280" dirty="0"/>
              <a:t>currents.</a:t>
            </a:r>
            <a:endParaRPr sz="5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182" y="4286099"/>
            <a:ext cx="15963899" cy="51720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98431" y="3323672"/>
            <a:ext cx="9723755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-70" dirty="0">
                <a:solidFill>
                  <a:srgbClr val="FFFFFF"/>
                </a:solidFill>
                <a:latin typeface="Verdana"/>
                <a:cs typeface="Verdana"/>
              </a:rPr>
              <a:t>Current</a:t>
            </a:r>
            <a:r>
              <a:rPr sz="29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Verdana"/>
                <a:cs typeface="Verdana"/>
              </a:rPr>
              <a:t>Variations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60" dirty="0">
                <a:solidFill>
                  <a:srgbClr val="FFFFFF"/>
                </a:solidFill>
                <a:latin typeface="Verdana"/>
                <a:cs typeface="Verdana"/>
              </a:rPr>
              <a:t>Currents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9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Verdana"/>
                <a:cs typeface="Verdana"/>
              </a:rPr>
              <a:t>Voltages</a:t>
            </a:r>
            <a:endParaRPr sz="29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32671" y="6380090"/>
            <a:ext cx="6665595" cy="2476500"/>
          </a:xfrm>
          <a:custGeom>
            <a:avLst/>
            <a:gdLst/>
            <a:ahLst/>
            <a:cxnLst/>
            <a:rect l="l" t="t" r="r" b="b"/>
            <a:pathLst>
              <a:path w="6665594" h="2476500">
                <a:moveTo>
                  <a:pt x="6429375" y="2476500"/>
                </a:moveTo>
                <a:lnTo>
                  <a:pt x="238125" y="2476500"/>
                </a:lnTo>
                <a:lnTo>
                  <a:pt x="191452" y="2471882"/>
                </a:lnTo>
                <a:lnTo>
                  <a:pt x="146998" y="2458374"/>
                </a:lnTo>
                <a:lnTo>
                  <a:pt x="106013" y="2436492"/>
                </a:lnTo>
                <a:lnTo>
                  <a:pt x="69745" y="2406754"/>
                </a:lnTo>
                <a:lnTo>
                  <a:pt x="40007" y="2370486"/>
                </a:lnTo>
                <a:lnTo>
                  <a:pt x="18126" y="2329501"/>
                </a:lnTo>
                <a:lnTo>
                  <a:pt x="4617" y="2285047"/>
                </a:lnTo>
                <a:lnTo>
                  <a:pt x="0" y="22383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429375" y="0"/>
                </a:lnTo>
                <a:lnTo>
                  <a:pt x="6476048" y="4617"/>
                </a:lnTo>
                <a:lnTo>
                  <a:pt x="6520502" y="18126"/>
                </a:lnTo>
                <a:lnTo>
                  <a:pt x="6561487" y="40007"/>
                </a:lnTo>
                <a:lnTo>
                  <a:pt x="6597755" y="69745"/>
                </a:lnTo>
                <a:lnTo>
                  <a:pt x="6627492" y="106013"/>
                </a:lnTo>
                <a:lnTo>
                  <a:pt x="6649374" y="146998"/>
                </a:lnTo>
                <a:lnTo>
                  <a:pt x="6662882" y="191452"/>
                </a:lnTo>
                <a:lnTo>
                  <a:pt x="6665267" y="215555"/>
                </a:lnTo>
                <a:lnTo>
                  <a:pt x="6665267" y="2260944"/>
                </a:lnTo>
                <a:lnTo>
                  <a:pt x="6649374" y="2329501"/>
                </a:lnTo>
                <a:lnTo>
                  <a:pt x="6627492" y="2370486"/>
                </a:lnTo>
                <a:lnTo>
                  <a:pt x="6597755" y="2406754"/>
                </a:lnTo>
                <a:lnTo>
                  <a:pt x="6561487" y="2436492"/>
                </a:lnTo>
                <a:lnTo>
                  <a:pt x="6520502" y="2458374"/>
                </a:lnTo>
                <a:lnTo>
                  <a:pt x="6476048" y="2471882"/>
                </a:lnTo>
                <a:lnTo>
                  <a:pt x="6429375" y="2476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5091" y="6629003"/>
            <a:ext cx="6202680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confusion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matrix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represents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the </a:t>
            </a:r>
            <a:r>
              <a:rPr sz="2800" spc="-70" dirty="0">
                <a:latin typeface="Verdana"/>
                <a:cs typeface="Verdana"/>
              </a:rPr>
              <a:t>actual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(true)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values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no-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along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with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their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corresponding predictions.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742" y="3583496"/>
            <a:ext cx="6939355" cy="236042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-592"/>
            <a:ext cx="10123805" cy="10287000"/>
            <a:chOff x="0" y="-592"/>
            <a:chExt cx="10123805" cy="10287000"/>
          </a:xfrm>
        </p:grpSpPr>
        <p:sp>
          <p:nvSpPr>
            <p:cNvPr id="7" name="object 7"/>
            <p:cNvSpPr/>
            <p:nvPr/>
          </p:nvSpPr>
          <p:spPr>
            <a:xfrm>
              <a:off x="0" y="-584"/>
              <a:ext cx="10123805" cy="10287000"/>
            </a:xfrm>
            <a:custGeom>
              <a:avLst/>
              <a:gdLst/>
              <a:ahLst/>
              <a:cxnLst/>
              <a:rect l="l" t="t" r="r" b="b"/>
              <a:pathLst>
                <a:path w="10123805" h="10287000">
                  <a:moveTo>
                    <a:pt x="10123703" y="12700"/>
                  </a:moveTo>
                  <a:lnTo>
                    <a:pt x="10123018" y="12700"/>
                  </a:lnTo>
                  <a:lnTo>
                    <a:pt x="10123018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0287000"/>
                  </a:lnTo>
                  <a:lnTo>
                    <a:pt x="10123703" y="10287000"/>
                  </a:lnTo>
                  <a:lnTo>
                    <a:pt x="10123703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0730" y="9073515"/>
              <a:ext cx="128051" cy="1877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6882" y="1796836"/>
              <a:ext cx="4152899" cy="41243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6882" y="5939641"/>
              <a:ext cx="4257674" cy="40957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414" y="5826622"/>
              <a:ext cx="4391024" cy="42100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414" y="1796836"/>
              <a:ext cx="3943349" cy="38576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691435" y="3803835"/>
            <a:ext cx="5349875" cy="142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graph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depicts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training </a:t>
            </a:r>
            <a:r>
              <a:rPr sz="2800" spc="-35" dirty="0">
                <a:latin typeface="Verdana"/>
                <a:cs typeface="Verdana"/>
              </a:rPr>
              <a:t>accuracy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testing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accuracy.</a:t>
            </a:r>
            <a:endParaRPr sz="2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40" dirty="0">
                <a:latin typeface="Verdana"/>
                <a:cs typeface="Verdana"/>
              </a:rPr>
              <a:t>Testing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b="1" spc="-405" dirty="0">
                <a:latin typeface="Verdana"/>
                <a:cs typeface="Verdana"/>
              </a:rPr>
              <a:t>87.73%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32672" y="618763"/>
            <a:ext cx="6663472" cy="264189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306316" y="810527"/>
            <a:ext cx="6120130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25" dirty="0">
                <a:latin typeface="Verdana"/>
                <a:cs typeface="Verdana"/>
              </a:rPr>
              <a:t>This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lang="en-IN" sz="2800" spc="-90" dirty="0">
                <a:latin typeface="Verdana"/>
                <a:cs typeface="Verdana"/>
              </a:rPr>
              <a:t>multiclass </a:t>
            </a:r>
            <a:r>
              <a:rPr sz="2800" spc="-10" dirty="0">
                <a:latin typeface="Verdana"/>
                <a:cs typeface="Verdana"/>
              </a:rPr>
              <a:t>classification </a:t>
            </a:r>
            <a:r>
              <a:rPr sz="2800" spc="-110" dirty="0">
                <a:latin typeface="Verdana"/>
                <a:cs typeface="Verdana"/>
              </a:rPr>
              <a:t>problem.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algorithm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creates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a </a:t>
            </a:r>
            <a:r>
              <a:rPr sz="2800" spc="-30" dirty="0">
                <a:latin typeface="Verdana"/>
                <a:cs typeface="Verdana"/>
              </a:rPr>
              <a:t>decision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boundary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between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an </a:t>
            </a:r>
            <a:r>
              <a:rPr sz="2800" spc="-50" dirty="0">
                <a:latin typeface="Verdana"/>
                <a:cs typeface="Verdana"/>
              </a:rPr>
              <a:t>no-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18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conditions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708941" y="-149177"/>
            <a:ext cx="6432550" cy="206375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700530" marR="5080" indent="-1688464">
              <a:lnSpc>
                <a:spcPts val="7650"/>
              </a:lnSpc>
              <a:spcBef>
                <a:spcPts val="950"/>
              </a:spcBef>
            </a:pPr>
            <a:r>
              <a:rPr spc="-290" dirty="0"/>
              <a:t>SVM</a:t>
            </a:r>
            <a:r>
              <a:rPr spc="-1170" dirty="0"/>
              <a:t> </a:t>
            </a:r>
            <a:r>
              <a:rPr spc="-360" dirty="0"/>
              <a:t>Classifier </a:t>
            </a:r>
            <a:r>
              <a:rPr spc="-355" dirty="0"/>
              <a:t>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3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32671" y="6380090"/>
            <a:ext cx="6665595" cy="2476500"/>
          </a:xfrm>
          <a:custGeom>
            <a:avLst/>
            <a:gdLst/>
            <a:ahLst/>
            <a:cxnLst/>
            <a:rect l="l" t="t" r="r" b="b"/>
            <a:pathLst>
              <a:path w="6665594" h="2476500">
                <a:moveTo>
                  <a:pt x="6429375" y="2476500"/>
                </a:moveTo>
                <a:lnTo>
                  <a:pt x="238125" y="2476500"/>
                </a:lnTo>
                <a:lnTo>
                  <a:pt x="191452" y="2471882"/>
                </a:lnTo>
                <a:lnTo>
                  <a:pt x="146998" y="2458374"/>
                </a:lnTo>
                <a:lnTo>
                  <a:pt x="106013" y="2436492"/>
                </a:lnTo>
                <a:lnTo>
                  <a:pt x="69745" y="2406754"/>
                </a:lnTo>
                <a:lnTo>
                  <a:pt x="40007" y="2370486"/>
                </a:lnTo>
                <a:lnTo>
                  <a:pt x="18126" y="2329501"/>
                </a:lnTo>
                <a:lnTo>
                  <a:pt x="4617" y="2285047"/>
                </a:lnTo>
                <a:lnTo>
                  <a:pt x="0" y="22383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429375" y="0"/>
                </a:lnTo>
                <a:lnTo>
                  <a:pt x="6476048" y="4617"/>
                </a:lnTo>
                <a:lnTo>
                  <a:pt x="6520502" y="18126"/>
                </a:lnTo>
                <a:lnTo>
                  <a:pt x="6561487" y="40007"/>
                </a:lnTo>
                <a:lnTo>
                  <a:pt x="6597755" y="69745"/>
                </a:lnTo>
                <a:lnTo>
                  <a:pt x="6627492" y="106013"/>
                </a:lnTo>
                <a:lnTo>
                  <a:pt x="6649374" y="146998"/>
                </a:lnTo>
                <a:lnTo>
                  <a:pt x="6662882" y="191452"/>
                </a:lnTo>
                <a:lnTo>
                  <a:pt x="6665267" y="215555"/>
                </a:lnTo>
                <a:lnTo>
                  <a:pt x="6665267" y="2260944"/>
                </a:lnTo>
                <a:lnTo>
                  <a:pt x="6649374" y="2329501"/>
                </a:lnTo>
                <a:lnTo>
                  <a:pt x="6627492" y="2370486"/>
                </a:lnTo>
                <a:lnTo>
                  <a:pt x="6597755" y="2406754"/>
                </a:lnTo>
                <a:lnTo>
                  <a:pt x="6561487" y="2436492"/>
                </a:lnTo>
                <a:lnTo>
                  <a:pt x="6520502" y="2458374"/>
                </a:lnTo>
                <a:lnTo>
                  <a:pt x="6476048" y="2471882"/>
                </a:lnTo>
                <a:lnTo>
                  <a:pt x="6429375" y="2476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5091" y="6629003"/>
            <a:ext cx="6202680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confusion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matrix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represents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the </a:t>
            </a:r>
            <a:r>
              <a:rPr sz="2800" spc="-70" dirty="0">
                <a:latin typeface="Verdana"/>
                <a:cs typeface="Verdana"/>
              </a:rPr>
              <a:t>actual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(true)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values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no-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along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with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their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corresponding predictions.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-584"/>
            <a:ext cx="10123805" cy="10287000"/>
          </a:xfrm>
          <a:custGeom>
            <a:avLst/>
            <a:gdLst/>
            <a:ahLst/>
            <a:cxnLst/>
            <a:rect l="l" t="t" r="r" b="b"/>
            <a:pathLst>
              <a:path w="10123805" h="10287000">
                <a:moveTo>
                  <a:pt x="10123703" y="12700"/>
                </a:moveTo>
                <a:lnTo>
                  <a:pt x="10123018" y="12700"/>
                </a:lnTo>
                <a:lnTo>
                  <a:pt x="10123018" y="0"/>
                </a:lnTo>
                <a:lnTo>
                  <a:pt x="0" y="0"/>
                </a:lnTo>
                <a:lnTo>
                  <a:pt x="0" y="12700"/>
                </a:lnTo>
                <a:lnTo>
                  <a:pt x="0" y="10287000"/>
                </a:lnTo>
                <a:lnTo>
                  <a:pt x="10123703" y="10287000"/>
                </a:lnTo>
                <a:lnTo>
                  <a:pt x="10123703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742" y="3583496"/>
            <a:ext cx="6939355" cy="23137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91435" y="3803835"/>
            <a:ext cx="5349875" cy="142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graph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depicts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training </a:t>
            </a:r>
            <a:r>
              <a:rPr sz="2800" spc="-35" dirty="0">
                <a:latin typeface="Verdana"/>
                <a:cs typeface="Verdana"/>
              </a:rPr>
              <a:t>accuracy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testing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accuracy.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40" dirty="0">
                <a:latin typeface="Verdana"/>
                <a:cs typeface="Verdana"/>
              </a:rPr>
              <a:t>Testing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b="1" spc="-345" dirty="0">
                <a:latin typeface="Verdana"/>
                <a:cs typeface="Verdana"/>
              </a:rPr>
              <a:t>89.95%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32672" y="618763"/>
            <a:ext cx="6663472" cy="2641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306316" y="810527"/>
            <a:ext cx="6120130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25" dirty="0">
                <a:latin typeface="Verdana"/>
                <a:cs typeface="Verdana"/>
              </a:rPr>
              <a:t>This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lang="en-IN" sz="2800" spc="-90" dirty="0">
                <a:latin typeface="Verdana"/>
                <a:cs typeface="Verdana"/>
              </a:rPr>
              <a:t>multilabel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classification </a:t>
            </a:r>
            <a:r>
              <a:rPr sz="2800" spc="-110" dirty="0">
                <a:latin typeface="Verdana"/>
                <a:cs typeface="Verdana"/>
              </a:rPr>
              <a:t>problem.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lang="en-US" sz="2800" spc="-30" dirty="0">
                <a:latin typeface="Verdana"/>
                <a:cs typeface="Verdana"/>
              </a:rPr>
              <a:t>The</a:t>
            </a:r>
            <a:r>
              <a:rPr lang="en-US" sz="2800" spc="-190" dirty="0">
                <a:latin typeface="Verdana"/>
                <a:cs typeface="Verdana"/>
              </a:rPr>
              <a:t> </a:t>
            </a:r>
            <a:r>
              <a:rPr lang="en-US" sz="2800" spc="-105" dirty="0">
                <a:latin typeface="Verdana"/>
                <a:cs typeface="Verdana"/>
              </a:rPr>
              <a:t>algorithm</a:t>
            </a:r>
            <a:r>
              <a:rPr lang="en-US" sz="2800" spc="-195" dirty="0">
                <a:latin typeface="Verdana"/>
                <a:cs typeface="Verdana"/>
              </a:rPr>
              <a:t> </a:t>
            </a:r>
            <a:r>
              <a:rPr lang="en-US" sz="2800" spc="-10" dirty="0">
                <a:latin typeface="Verdana"/>
                <a:cs typeface="Verdana"/>
              </a:rPr>
              <a:t>creates </a:t>
            </a:r>
            <a:r>
              <a:rPr lang="en-US" sz="2800" spc="-30" dirty="0">
                <a:latin typeface="Verdana"/>
                <a:cs typeface="Verdana"/>
              </a:rPr>
              <a:t>decision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55" dirty="0">
                <a:latin typeface="Verdana"/>
                <a:cs typeface="Verdana"/>
              </a:rPr>
              <a:t>trees</a:t>
            </a:r>
            <a:r>
              <a:rPr lang="en-US" sz="2800" spc="-204" dirty="0">
                <a:latin typeface="Verdana"/>
                <a:cs typeface="Verdana"/>
              </a:rPr>
              <a:t> </a:t>
            </a:r>
            <a:r>
              <a:rPr lang="en-US" sz="2800" spc="-45" dirty="0">
                <a:latin typeface="Verdana"/>
                <a:cs typeface="Verdana"/>
              </a:rPr>
              <a:t>for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35" dirty="0">
                <a:latin typeface="Verdana"/>
                <a:cs typeface="Verdana"/>
              </a:rPr>
              <a:t>nodes</a:t>
            </a:r>
            <a:r>
              <a:rPr lang="en-US" sz="2800" spc="-204" dirty="0">
                <a:latin typeface="Verdana"/>
                <a:cs typeface="Verdana"/>
              </a:rPr>
              <a:t> </a:t>
            </a:r>
            <a:r>
              <a:rPr lang="en-US" sz="2800" spc="-75" dirty="0">
                <a:latin typeface="Verdana"/>
                <a:cs typeface="Verdana"/>
              </a:rPr>
              <a:t>fault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25" dirty="0">
                <a:latin typeface="Verdana"/>
                <a:cs typeface="Verdana"/>
              </a:rPr>
              <a:t>and </a:t>
            </a:r>
            <a:r>
              <a:rPr lang="en-US" sz="2800" spc="-50" dirty="0">
                <a:latin typeface="Verdana"/>
                <a:cs typeface="Verdana"/>
              </a:rPr>
              <a:t>no-</a:t>
            </a:r>
            <a:r>
              <a:rPr lang="en-US" sz="2800" spc="-10" dirty="0">
                <a:latin typeface="Verdana"/>
                <a:cs typeface="Verdana"/>
              </a:rPr>
              <a:t>fault.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60919" y="-149177"/>
            <a:ext cx="5728335" cy="206375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774065" marR="5080" indent="-762000">
              <a:lnSpc>
                <a:spcPts val="7650"/>
              </a:lnSpc>
              <a:spcBef>
                <a:spcPts val="950"/>
              </a:spcBef>
            </a:pPr>
            <a:r>
              <a:rPr spc="-660" dirty="0"/>
              <a:t>Decision</a:t>
            </a:r>
            <a:r>
              <a:rPr spc="-1140" dirty="0"/>
              <a:t> </a:t>
            </a:r>
            <a:r>
              <a:rPr spc="-500" dirty="0"/>
              <a:t>Tree </a:t>
            </a:r>
            <a:r>
              <a:rPr spc="-360" dirty="0"/>
              <a:t>Classifier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555134" y="1966442"/>
            <a:ext cx="8463915" cy="7687945"/>
            <a:chOff x="555134" y="1966442"/>
            <a:chExt cx="8463915" cy="768794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722" y="1974423"/>
              <a:ext cx="3895724" cy="36385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6658" y="1966442"/>
              <a:ext cx="3762374" cy="36480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34" y="5796766"/>
              <a:ext cx="4000499" cy="36480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5017" y="5796766"/>
              <a:ext cx="4086224" cy="38576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7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32671" y="6380090"/>
            <a:ext cx="6665595" cy="2476500"/>
          </a:xfrm>
          <a:custGeom>
            <a:avLst/>
            <a:gdLst/>
            <a:ahLst/>
            <a:cxnLst/>
            <a:rect l="l" t="t" r="r" b="b"/>
            <a:pathLst>
              <a:path w="6665594" h="2476500">
                <a:moveTo>
                  <a:pt x="6429375" y="2476500"/>
                </a:moveTo>
                <a:lnTo>
                  <a:pt x="238125" y="2476500"/>
                </a:lnTo>
                <a:lnTo>
                  <a:pt x="191452" y="2471882"/>
                </a:lnTo>
                <a:lnTo>
                  <a:pt x="146998" y="2458374"/>
                </a:lnTo>
                <a:lnTo>
                  <a:pt x="106013" y="2436492"/>
                </a:lnTo>
                <a:lnTo>
                  <a:pt x="69745" y="2406754"/>
                </a:lnTo>
                <a:lnTo>
                  <a:pt x="40007" y="2370486"/>
                </a:lnTo>
                <a:lnTo>
                  <a:pt x="18126" y="2329501"/>
                </a:lnTo>
                <a:lnTo>
                  <a:pt x="4617" y="2285047"/>
                </a:lnTo>
                <a:lnTo>
                  <a:pt x="0" y="22383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429375" y="0"/>
                </a:lnTo>
                <a:lnTo>
                  <a:pt x="6476048" y="4617"/>
                </a:lnTo>
                <a:lnTo>
                  <a:pt x="6520502" y="18126"/>
                </a:lnTo>
                <a:lnTo>
                  <a:pt x="6561487" y="40007"/>
                </a:lnTo>
                <a:lnTo>
                  <a:pt x="6597755" y="69745"/>
                </a:lnTo>
                <a:lnTo>
                  <a:pt x="6627492" y="106013"/>
                </a:lnTo>
                <a:lnTo>
                  <a:pt x="6649374" y="146998"/>
                </a:lnTo>
                <a:lnTo>
                  <a:pt x="6662882" y="191452"/>
                </a:lnTo>
                <a:lnTo>
                  <a:pt x="6665267" y="215555"/>
                </a:lnTo>
                <a:lnTo>
                  <a:pt x="6665267" y="2260944"/>
                </a:lnTo>
                <a:lnTo>
                  <a:pt x="6649374" y="2329501"/>
                </a:lnTo>
                <a:lnTo>
                  <a:pt x="6627492" y="2370486"/>
                </a:lnTo>
                <a:lnTo>
                  <a:pt x="6597755" y="2406754"/>
                </a:lnTo>
                <a:lnTo>
                  <a:pt x="6561487" y="2436492"/>
                </a:lnTo>
                <a:lnTo>
                  <a:pt x="6520502" y="2458374"/>
                </a:lnTo>
                <a:lnTo>
                  <a:pt x="6476048" y="2471882"/>
                </a:lnTo>
                <a:lnTo>
                  <a:pt x="6429375" y="2476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5091" y="6629003"/>
            <a:ext cx="6202680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confusion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matrix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represents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the </a:t>
            </a:r>
            <a:r>
              <a:rPr sz="2800" spc="-70" dirty="0">
                <a:latin typeface="Verdana"/>
                <a:cs typeface="Verdana"/>
              </a:rPr>
              <a:t>actual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(true)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values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no-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along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with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their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corresponding predictions.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742" y="3583496"/>
            <a:ext cx="6939355" cy="22408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-592"/>
            <a:ext cx="10123805" cy="10287000"/>
            <a:chOff x="0" y="-592"/>
            <a:chExt cx="10123805" cy="10287000"/>
          </a:xfrm>
        </p:grpSpPr>
        <p:sp>
          <p:nvSpPr>
            <p:cNvPr id="7" name="object 7"/>
            <p:cNvSpPr/>
            <p:nvPr/>
          </p:nvSpPr>
          <p:spPr>
            <a:xfrm>
              <a:off x="0" y="-584"/>
              <a:ext cx="10123805" cy="10287000"/>
            </a:xfrm>
            <a:custGeom>
              <a:avLst/>
              <a:gdLst/>
              <a:ahLst/>
              <a:cxnLst/>
              <a:rect l="l" t="t" r="r" b="b"/>
              <a:pathLst>
                <a:path w="10123805" h="10287000">
                  <a:moveTo>
                    <a:pt x="10123703" y="12700"/>
                  </a:moveTo>
                  <a:lnTo>
                    <a:pt x="10123018" y="12700"/>
                  </a:lnTo>
                  <a:lnTo>
                    <a:pt x="10123018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0287000"/>
                  </a:lnTo>
                  <a:lnTo>
                    <a:pt x="10123703" y="10287000"/>
                  </a:lnTo>
                  <a:lnTo>
                    <a:pt x="10123703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1154" y="6225391"/>
              <a:ext cx="3990974" cy="38099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246" y="6225391"/>
              <a:ext cx="3838574" cy="390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2016" y="1998108"/>
              <a:ext cx="3657599" cy="36575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988" y="2044684"/>
              <a:ext cx="3962399" cy="39623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691435" y="3803835"/>
            <a:ext cx="5349875" cy="142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graph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depicts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training </a:t>
            </a:r>
            <a:r>
              <a:rPr sz="2800" spc="-35" dirty="0">
                <a:latin typeface="Verdana"/>
                <a:cs typeface="Verdana"/>
              </a:rPr>
              <a:t>accuracy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testing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accuracy.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40" dirty="0">
                <a:latin typeface="Verdana"/>
                <a:cs typeface="Verdana"/>
              </a:rPr>
              <a:t>Testing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b="1" spc="-430" dirty="0">
                <a:latin typeface="Verdana"/>
                <a:cs typeface="Verdana"/>
              </a:rPr>
              <a:t>82.10%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32672" y="618763"/>
            <a:ext cx="6663472" cy="264189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169494" y="775940"/>
            <a:ext cx="6389828" cy="1848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25" dirty="0">
                <a:latin typeface="Verdana"/>
                <a:cs typeface="Verdana"/>
              </a:rPr>
              <a:t>This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lang="en-IN" sz="2800" spc="-90" dirty="0">
                <a:latin typeface="Verdana"/>
                <a:cs typeface="Verdana"/>
              </a:rPr>
              <a:t>multiclass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classification </a:t>
            </a:r>
            <a:r>
              <a:rPr sz="2800" spc="-110" dirty="0">
                <a:latin typeface="Verdana"/>
                <a:cs typeface="Verdana"/>
              </a:rPr>
              <a:t>problem.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lang="en-US" sz="2800" spc="-25" dirty="0">
                <a:latin typeface="Verdana"/>
                <a:cs typeface="Verdana"/>
              </a:rPr>
              <a:t>Trees</a:t>
            </a:r>
            <a:r>
              <a:rPr lang="en-US" sz="2800" spc="-204" dirty="0">
                <a:latin typeface="Verdana"/>
                <a:cs typeface="Verdana"/>
              </a:rPr>
              <a:t> </a:t>
            </a:r>
            <a:r>
              <a:rPr lang="en-US" sz="2800" spc="-95" dirty="0">
                <a:latin typeface="Verdana"/>
                <a:cs typeface="Verdana"/>
              </a:rPr>
              <a:t>are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40" dirty="0">
                <a:latin typeface="Verdana"/>
                <a:cs typeface="Verdana"/>
              </a:rPr>
              <a:t>added</a:t>
            </a:r>
            <a:r>
              <a:rPr lang="en-US" sz="2800" spc="-204" dirty="0">
                <a:latin typeface="Verdana"/>
                <a:cs typeface="Verdana"/>
              </a:rPr>
              <a:t> </a:t>
            </a:r>
            <a:r>
              <a:rPr lang="en-US" sz="2800" spc="-65" dirty="0">
                <a:latin typeface="Verdana"/>
                <a:cs typeface="Verdana"/>
              </a:rPr>
              <a:t>one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25" dirty="0">
                <a:latin typeface="Verdana"/>
                <a:cs typeface="Verdana"/>
              </a:rPr>
              <a:t>by </a:t>
            </a:r>
            <a:r>
              <a:rPr lang="en-US" sz="2800" spc="-105" dirty="0">
                <a:latin typeface="Verdana"/>
                <a:cs typeface="Verdana"/>
              </a:rPr>
              <a:t>one,</a:t>
            </a:r>
            <a:r>
              <a:rPr lang="en-US" sz="2800" spc="-220" dirty="0">
                <a:latin typeface="Verdana"/>
                <a:cs typeface="Verdana"/>
              </a:rPr>
              <a:t> </a:t>
            </a:r>
            <a:r>
              <a:rPr lang="en-US" sz="2800" spc="-80" dirty="0">
                <a:latin typeface="Verdana"/>
                <a:cs typeface="Verdana"/>
              </a:rPr>
              <a:t>and</a:t>
            </a:r>
            <a:r>
              <a:rPr lang="en-US" sz="2800" spc="-220" dirty="0">
                <a:latin typeface="Verdana"/>
                <a:cs typeface="Verdana"/>
              </a:rPr>
              <a:t> </a:t>
            </a:r>
            <a:r>
              <a:rPr lang="en-US" sz="2800" spc="-40" dirty="0">
                <a:latin typeface="Verdana"/>
                <a:cs typeface="Verdana"/>
              </a:rPr>
              <a:t>each</a:t>
            </a:r>
            <a:r>
              <a:rPr lang="en-US" sz="2800" spc="-220" dirty="0">
                <a:latin typeface="Verdana"/>
                <a:cs typeface="Verdana"/>
              </a:rPr>
              <a:t> </a:t>
            </a:r>
            <a:r>
              <a:rPr lang="en-US" sz="2800" spc="-55" dirty="0">
                <a:latin typeface="Verdana"/>
                <a:cs typeface="Verdana"/>
              </a:rPr>
              <a:t>new</a:t>
            </a:r>
            <a:r>
              <a:rPr lang="en-US" sz="2800" spc="-220" dirty="0">
                <a:latin typeface="Verdana"/>
                <a:cs typeface="Verdana"/>
              </a:rPr>
              <a:t> </a:t>
            </a:r>
            <a:r>
              <a:rPr lang="en-US" sz="2800" spc="-70" dirty="0">
                <a:latin typeface="Verdana"/>
                <a:cs typeface="Verdana"/>
              </a:rPr>
              <a:t>tree's</a:t>
            </a:r>
            <a:r>
              <a:rPr lang="en-US" sz="2800" spc="-220" dirty="0">
                <a:latin typeface="Verdana"/>
                <a:cs typeface="Verdana"/>
              </a:rPr>
              <a:t> </a:t>
            </a:r>
            <a:r>
              <a:rPr lang="en-US" sz="2800" spc="-10" dirty="0">
                <a:latin typeface="Verdana"/>
                <a:cs typeface="Verdana"/>
              </a:rPr>
              <a:t>predictions </a:t>
            </a:r>
            <a:r>
              <a:rPr lang="en-US" sz="2800" spc="-95" dirty="0">
                <a:latin typeface="Verdana"/>
                <a:cs typeface="Verdana"/>
              </a:rPr>
              <a:t>are</a:t>
            </a:r>
            <a:r>
              <a:rPr lang="en-US" sz="2800" spc="-215" dirty="0">
                <a:latin typeface="Verdana"/>
                <a:cs typeface="Verdana"/>
              </a:rPr>
              <a:t> </a:t>
            </a:r>
            <a:r>
              <a:rPr lang="en-US" sz="2800" spc="-40" dirty="0">
                <a:latin typeface="Verdana"/>
                <a:cs typeface="Verdana"/>
              </a:rPr>
              <a:t>added</a:t>
            </a:r>
            <a:r>
              <a:rPr lang="en-US" sz="2800" spc="-215" dirty="0">
                <a:latin typeface="Verdana"/>
                <a:cs typeface="Verdana"/>
              </a:rPr>
              <a:t> </a:t>
            </a:r>
            <a:r>
              <a:rPr lang="en-US" sz="2800" spc="-50" dirty="0">
                <a:latin typeface="Verdana"/>
                <a:cs typeface="Verdana"/>
              </a:rPr>
              <a:t>to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75" dirty="0">
                <a:latin typeface="Verdana"/>
                <a:cs typeface="Verdana"/>
              </a:rPr>
              <a:t>the</a:t>
            </a:r>
            <a:r>
              <a:rPr lang="en-US" sz="2800" spc="-215" dirty="0">
                <a:latin typeface="Verdana"/>
                <a:cs typeface="Verdana"/>
              </a:rPr>
              <a:t> </a:t>
            </a:r>
            <a:r>
              <a:rPr lang="en-US" sz="2800" spc="-70" dirty="0">
                <a:latin typeface="Verdana"/>
                <a:cs typeface="Verdana"/>
              </a:rPr>
              <a:t>previous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10" dirty="0">
                <a:latin typeface="Verdana"/>
                <a:cs typeface="Verdana"/>
              </a:rPr>
              <a:t>output.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822324" y="-149177"/>
            <a:ext cx="4205605" cy="206375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 indent="152400">
              <a:lnSpc>
                <a:spcPts val="7650"/>
              </a:lnSpc>
              <a:spcBef>
                <a:spcPts val="950"/>
              </a:spcBef>
            </a:pPr>
            <a:r>
              <a:rPr spc="-465" dirty="0"/>
              <a:t>XGBoost </a:t>
            </a:r>
            <a:r>
              <a:rPr spc="-360" dirty="0"/>
              <a:t>Classifier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2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1095" y="590266"/>
            <a:ext cx="15881985" cy="1513840"/>
          </a:xfrm>
          <a:custGeom>
            <a:avLst/>
            <a:gdLst/>
            <a:ahLst/>
            <a:cxnLst/>
            <a:rect l="l" t="t" r="r" b="b"/>
            <a:pathLst>
              <a:path w="15881985" h="1513839">
                <a:moveTo>
                  <a:pt x="15643710" y="1513655"/>
                </a:moveTo>
                <a:lnTo>
                  <a:pt x="238125" y="1513655"/>
                </a:lnTo>
                <a:lnTo>
                  <a:pt x="190134" y="1508817"/>
                </a:lnTo>
                <a:lnTo>
                  <a:pt x="145436" y="1494942"/>
                </a:lnTo>
                <a:lnTo>
                  <a:pt x="104987" y="1472987"/>
                </a:lnTo>
                <a:lnTo>
                  <a:pt x="69745" y="1443910"/>
                </a:lnTo>
                <a:lnTo>
                  <a:pt x="40668" y="1408668"/>
                </a:lnTo>
                <a:lnTo>
                  <a:pt x="18713" y="1368219"/>
                </a:lnTo>
                <a:lnTo>
                  <a:pt x="4837" y="1323520"/>
                </a:lnTo>
                <a:lnTo>
                  <a:pt x="0" y="1275530"/>
                </a:lnTo>
                <a:lnTo>
                  <a:pt x="0" y="238125"/>
                </a:lnTo>
                <a:lnTo>
                  <a:pt x="4837" y="190134"/>
                </a:lnTo>
                <a:lnTo>
                  <a:pt x="18713" y="145436"/>
                </a:lnTo>
                <a:lnTo>
                  <a:pt x="40668" y="104987"/>
                </a:lnTo>
                <a:lnTo>
                  <a:pt x="69745" y="69745"/>
                </a:lnTo>
                <a:lnTo>
                  <a:pt x="104987" y="40668"/>
                </a:lnTo>
                <a:lnTo>
                  <a:pt x="145436" y="18713"/>
                </a:lnTo>
                <a:lnTo>
                  <a:pt x="190134" y="4837"/>
                </a:lnTo>
                <a:lnTo>
                  <a:pt x="238125" y="0"/>
                </a:lnTo>
                <a:lnTo>
                  <a:pt x="15643710" y="0"/>
                </a:lnTo>
                <a:lnTo>
                  <a:pt x="15691700" y="4837"/>
                </a:lnTo>
                <a:lnTo>
                  <a:pt x="15736399" y="18713"/>
                </a:lnTo>
                <a:lnTo>
                  <a:pt x="15776848" y="40668"/>
                </a:lnTo>
                <a:lnTo>
                  <a:pt x="15812090" y="69745"/>
                </a:lnTo>
                <a:lnTo>
                  <a:pt x="15841167" y="104987"/>
                </a:lnTo>
                <a:lnTo>
                  <a:pt x="15863122" y="145436"/>
                </a:lnTo>
                <a:lnTo>
                  <a:pt x="15876997" y="190134"/>
                </a:lnTo>
                <a:lnTo>
                  <a:pt x="15881554" y="235339"/>
                </a:lnTo>
                <a:lnTo>
                  <a:pt x="15881554" y="1278315"/>
                </a:lnTo>
                <a:lnTo>
                  <a:pt x="15876997" y="1323520"/>
                </a:lnTo>
                <a:lnTo>
                  <a:pt x="15863122" y="1368219"/>
                </a:lnTo>
                <a:lnTo>
                  <a:pt x="15841167" y="1408668"/>
                </a:lnTo>
                <a:lnTo>
                  <a:pt x="15812090" y="1443910"/>
                </a:lnTo>
                <a:lnTo>
                  <a:pt x="15776848" y="1472987"/>
                </a:lnTo>
                <a:lnTo>
                  <a:pt x="15736399" y="1494942"/>
                </a:lnTo>
                <a:lnTo>
                  <a:pt x="15691700" y="1508817"/>
                </a:lnTo>
                <a:lnTo>
                  <a:pt x="15643710" y="1513655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500" rIns="0" bIns="0" rtlCol="0">
            <a:spAutoFit/>
          </a:bodyPr>
          <a:lstStyle/>
          <a:p>
            <a:pPr marL="1249045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Faults</a:t>
            </a:r>
            <a:r>
              <a:rPr spc="-1150" dirty="0"/>
              <a:t> </a:t>
            </a:r>
            <a:r>
              <a:rPr spc="-665" dirty="0"/>
              <a:t>in</a:t>
            </a:r>
            <a:r>
              <a:rPr spc="-1150" dirty="0"/>
              <a:t> </a:t>
            </a:r>
            <a:r>
              <a:rPr spc="-610" dirty="0"/>
              <a:t>Transmission</a:t>
            </a:r>
            <a:r>
              <a:rPr spc="-1150" dirty="0"/>
              <a:t> </a:t>
            </a:r>
            <a:r>
              <a:rPr spc="-730" dirty="0"/>
              <a:t>Lines:</a:t>
            </a:r>
            <a:r>
              <a:rPr spc="-1150" dirty="0"/>
              <a:t> </a:t>
            </a:r>
            <a:r>
              <a:rPr spc="-20" dirty="0"/>
              <a:t>What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4087" y="380717"/>
            <a:ext cx="1932939" cy="1932939"/>
            <a:chOff x="394087" y="380717"/>
            <a:chExt cx="1932939" cy="1932939"/>
          </a:xfrm>
        </p:grpSpPr>
        <p:sp>
          <p:nvSpPr>
            <p:cNvPr id="5" name="object 5"/>
            <p:cNvSpPr/>
            <p:nvPr/>
          </p:nvSpPr>
          <p:spPr>
            <a:xfrm>
              <a:off x="394087" y="380717"/>
              <a:ext cx="1932939" cy="1932939"/>
            </a:xfrm>
            <a:custGeom>
              <a:avLst/>
              <a:gdLst/>
              <a:ahLst/>
              <a:cxnLst/>
              <a:rect l="l" t="t" r="r" b="b"/>
              <a:pathLst>
                <a:path w="1932939" h="1932939">
                  <a:moveTo>
                    <a:pt x="966377" y="1932755"/>
                  </a:moveTo>
                  <a:lnTo>
                    <a:pt x="918145" y="1931572"/>
                  </a:lnTo>
                  <a:lnTo>
                    <a:pt x="870525" y="1928061"/>
                  </a:lnTo>
                  <a:lnTo>
                    <a:pt x="823573" y="1922277"/>
                  </a:lnTo>
                  <a:lnTo>
                    <a:pt x="777343" y="1914275"/>
                  </a:lnTo>
                  <a:lnTo>
                    <a:pt x="731892" y="1904110"/>
                  </a:lnTo>
                  <a:lnTo>
                    <a:pt x="687274" y="1891839"/>
                  </a:lnTo>
                  <a:lnTo>
                    <a:pt x="643546" y="1877516"/>
                  </a:lnTo>
                  <a:lnTo>
                    <a:pt x="600761" y="1861197"/>
                  </a:lnTo>
                  <a:lnTo>
                    <a:pt x="558977" y="1842937"/>
                  </a:lnTo>
                  <a:lnTo>
                    <a:pt x="518247" y="1822791"/>
                  </a:lnTo>
                  <a:lnTo>
                    <a:pt x="478628" y="1800816"/>
                  </a:lnTo>
                  <a:lnTo>
                    <a:pt x="440174" y="1777065"/>
                  </a:lnTo>
                  <a:lnTo>
                    <a:pt x="402942" y="1751595"/>
                  </a:lnTo>
                  <a:lnTo>
                    <a:pt x="366986" y="1724461"/>
                  </a:lnTo>
                  <a:lnTo>
                    <a:pt x="332362" y="1695718"/>
                  </a:lnTo>
                  <a:lnTo>
                    <a:pt x="299126" y="1665422"/>
                  </a:lnTo>
                  <a:lnTo>
                    <a:pt x="267332" y="1633628"/>
                  </a:lnTo>
                  <a:lnTo>
                    <a:pt x="237036" y="1600392"/>
                  </a:lnTo>
                  <a:lnTo>
                    <a:pt x="208293" y="1565768"/>
                  </a:lnTo>
                  <a:lnTo>
                    <a:pt x="181159" y="1529812"/>
                  </a:lnTo>
                  <a:lnTo>
                    <a:pt x="155689" y="1492580"/>
                  </a:lnTo>
                  <a:lnTo>
                    <a:pt x="131938" y="1454126"/>
                  </a:lnTo>
                  <a:lnTo>
                    <a:pt x="109963" y="1414507"/>
                  </a:lnTo>
                  <a:lnTo>
                    <a:pt x="89817" y="1373777"/>
                  </a:lnTo>
                  <a:lnTo>
                    <a:pt x="71557" y="1331993"/>
                  </a:lnTo>
                  <a:lnTo>
                    <a:pt x="55238" y="1289208"/>
                  </a:lnTo>
                  <a:lnTo>
                    <a:pt x="40915" y="1245480"/>
                  </a:lnTo>
                  <a:lnTo>
                    <a:pt x="28644" y="1200862"/>
                  </a:lnTo>
                  <a:lnTo>
                    <a:pt x="18479" y="1155411"/>
                  </a:lnTo>
                  <a:lnTo>
                    <a:pt x="10478" y="1109181"/>
                  </a:lnTo>
                  <a:lnTo>
                    <a:pt x="4693" y="1062229"/>
                  </a:lnTo>
                  <a:lnTo>
                    <a:pt x="1182" y="1014609"/>
                  </a:lnTo>
                  <a:lnTo>
                    <a:pt x="0" y="966377"/>
                  </a:lnTo>
                  <a:lnTo>
                    <a:pt x="1182" y="918145"/>
                  </a:lnTo>
                  <a:lnTo>
                    <a:pt x="4693" y="870525"/>
                  </a:lnTo>
                  <a:lnTo>
                    <a:pt x="10478" y="823573"/>
                  </a:lnTo>
                  <a:lnTo>
                    <a:pt x="18479" y="777343"/>
                  </a:lnTo>
                  <a:lnTo>
                    <a:pt x="28644" y="731892"/>
                  </a:lnTo>
                  <a:lnTo>
                    <a:pt x="40915" y="687274"/>
                  </a:lnTo>
                  <a:lnTo>
                    <a:pt x="55238" y="643546"/>
                  </a:lnTo>
                  <a:lnTo>
                    <a:pt x="71557" y="600761"/>
                  </a:lnTo>
                  <a:lnTo>
                    <a:pt x="89817" y="558977"/>
                  </a:lnTo>
                  <a:lnTo>
                    <a:pt x="109963" y="518247"/>
                  </a:lnTo>
                  <a:lnTo>
                    <a:pt x="131938" y="478628"/>
                  </a:lnTo>
                  <a:lnTo>
                    <a:pt x="155689" y="440174"/>
                  </a:lnTo>
                  <a:lnTo>
                    <a:pt x="181159" y="402942"/>
                  </a:lnTo>
                  <a:lnTo>
                    <a:pt x="208293" y="366986"/>
                  </a:lnTo>
                  <a:lnTo>
                    <a:pt x="237036" y="332362"/>
                  </a:lnTo>
                  <a:lnTo>
                    <a:pt x="267332" y="299126"/>
                  </a:lnTo>
                  <a:lnTo>
                    <a:pt x="299126" y="267332"/>
                  </a:lnTo>
                  <a:lnTo>
                    <a:pt x="332362" y="237036"/>
                  </a:lnTo>
                  <a:lnTo>
                    <a:pt x="366986" y="208293"/>
                  </a:lnTo>
                  <a:lnTo>
                    <a:pt x="402942" y="181159"/>
                  </a:lnTo>
                  <a:lnTo>
                    <a:pt x="440174" y="155689"/>
                  </a:lnTo>
                  <a:lnTo>
                    <a:pt x="478628" y="131938"/>
                  </a:lnTo>
                  <a:lnTo>
                    <a:pt x="518247" y="109963"/>
                  </a:lnTo>
                  <a:lnTo>
                    <a:pt x="558977" y="89817"/>
                  </a:lnTo>
                  <a:lnTo>
                    <a:pt x="600761" y="71557"/>
                  </a:lnTo>
                  <a:lnTo>
                    <a:pt x="643546" y="55238"/>
                  </a:lnTo>
                  <a:lnTo>
                    <a:pt x="687274" y="40915"/>
                  </a:lnTo>
                  <a:lnTo>
                    <a:pt x="731892" y="28644"/>
                  </a:lnTo>
                  <a:lnTo>
                    <a:pt x="777343" y="18479"/>
                  </a:lnTo>
                  <a:lnTo>
                    <a:pt x="823573" y="10478"/>
                  </a:lnTo>
                  <a:lnTo>
                    <a:pt x="870525" y="4693"/>
                  </a:lnTo>
                  <a:lnTo>
                    <a:pt x="918145" y="1182"/>
                  </a:lnTo>
                  <a:lnTo>
                    <a:pt x="966377" y="0"/>
                  </a:lnTo>
                  <a:lnTo>
                    <a:pt x="1014609" y="1182"/>
                  </a:lnTo>
                  <a:lnTo>
                    <a:pt x="1062229" y="4693"/>
                  </a:lnTo>
                  <a:lnTo>
                    <a:pt x="1109181" y="10478"/>
                  </a:lnTo>
                  <a:lnTo>
                    <a:pt x="1155411" y="18479"/>
                  </a:lnTo>
                  <a:lnTo>
                    <a:pt x="1200862" y="28644"/>
                  </a:lnTo>
                  <a:lnTo>
                    <a:pt x="1245480" y="40915"/>
                  </a:lnTo>
                  <a:lnTo>
                    <a:pt x="1289208" y="55238"/>
                  </a:lnTo>
                  <a:lnTo>
                    <a:pt x="1331993" y="71557"/>
                  </a:lnTo>
                  <a:lnTo>
                    <a:pt x="1373777" y="89817"/>
                  </a:lnTo>
                  <a:lnTo>
                    <a:pt x="1414507" y="109963"/>
                  </a:lnTo>
                  <a:lnTo>
                    <a:pt x="1454126" y="131938"/>
                  </a:lnTo>
                  <a:lnTo>
                    <a:pt x="1492580" y="155689"/>
                  </a:lnTo>
                  <a:lnTo>
                    <a:pt x="1529812" y="181159"/>
                  </a:lnTo>
                  <a:lnTo>
                    <a:pt x="1565768" y="208293"/>
                  </a:lnTo>
                  <a:lnTo>
                    <a:pt x="1600392" y="237036"/>
                  </a:lnTo>
                  <a:lnTo>
                    <a:pt x="1633628" y="267332"/>
                  </a:lnTo>
                  <a:lnTo>
                    <a:pt x="1665422" y="299126"/>
                  </a:lnTo>
                  <a:lnTo>
                    <a:pt x="1695719" y="332362"/>
                  </a:lnTo>
                  <a:lnTo>
                    <a:pt x="1724461" y="366986"/>
                  </a:lnTo>
                  <a:lnTo>
                    <a:pt x="1751595" y="402942"/>
                  </a:lnTo>
                  <a:lnTo>
                    <a:pt x="1777065" y="440174"/>
                  </a:lnTo>
                  <a:lnTo>
                    <a:pt x="1800816" y="478628"/>
                  </a:lnTo>
                  <a:lnTo>
                    <a:pt x="1822791" y="518247"/>
                  </a:lnTo>
                  <a:lnTo>
                    <a:pt x="1842937" y="558977"/>
                  </a:lnTo>
                  <a:lnTo>
                    <a:pt x="1861197" y="600761"/>
                  </a:lnTo>
                  <a:lnTo>
                    <a:pt x="1877516" y="643546"/>
                  </a:lnTo>
                  <a:lnTo>
                    <a:pt x="1891839" y="687274"/>
                  </a:lnTo>
                  <a:lnTo>
                    <a:pt x="1904110" y="731892"/>
                  </a:lnTo>
                  <a:lnTo>
                    <a:pt x="1914275" y="777343"/>
                  </a:lnTo>
                  <a:lnTo>
                    <a:pt x="1922277" y="823573"/>
                  </a:lnTo>
                  <a:lnTo>
                    <a:pt x="1928061" y="870525"/>
                  </a:lnTo>
                  <a:lnTo>
                    <a:pt x="1931572" y="918145"/>
                  </a:lnTo>
                  <a:lnTo>
                    <a:pt x="1932755" y="966377"/>
                  </a:lnTo>
                  <a:lnTo>
                    <a:pt x="1931572" y="1014609"/>
                  </a:lnTo>
                  <a:lnTo>
                    <a:pt x="1928061" y="1062229"/>
                  </a:lnTo>
                  <a:lnTo>
                    <a:pt x="1922277" y="1109181"/>
                  </a:lnTo>
                  <a:lnTo>
                    <a:pt x="1914275" y="1155411"/>
                  </a:lnTo>
                  <a:lnTo>
                    <a:pt x="1904110" y="1200862"/>
                  </a:lnTo>
                  <a:lnTo>
                    <a:pt x="1891839" y="1245480"/>
                  </a:lnTo>
                  <a:lnTo>
                    <a:pt x="1877516" y="1289208"/>
                  </a:lnTo>
                  <a:lnTo>
                    <a:pt x="1861197" y="1331993"/>
                  </a:lnTo>
                  <a:lnTo>
                    <a:pt x="1842937" y="1373777"/>
                  </a:lnTo>
                  <a:lnTo>
                    <a:pt x="1822791" y="1414507"/>
                  </a:lnTo>
                  <a:lnTo>
                    <a:pt x="1800816" y="1454126"/>
                  </a:lnTo>
                  <a:lnTo>
                    <a:pt x="1777065" y="1492580"/>
                  </a:lnTo>
                  <a:lnTo>
                    <a:pt x="1751595" y="1529812"/>
                  </a:lnTo>
                  <a:lnTo>
                    <a:pt x="1724461" y="1565768"/>
                  </a:lnTo>
                  <a:lnTo>
                    <a:pt x="1695719" y="1600392"/>
                  </a:lnTo>
                  <a:lnTo>
                    <a:pt x="1665422" y="1633628"/>
                  </a:lnTo>
                  <a:lnTo>
                    <a:pt x="1633628" y="1665422"/>
                  </a:lnTo>
                  <a:lnTo>
                    <a:pt x="1600392" y="1695718"/>
                  </a:lnTo>
                  <a:lnTo>
                    <a:pt x="1565768" y="1724461"/>
                  </a:lnTo>
                  <a:lnTo>
                    <a:pt x="1529812" y="1751595"/>
                  </a:lnTo>
                  <a:lnTo>
                    <a:pt x="1492580" y="1777065"/>
                  </a:lnTo>
                  <a:lnTo>
                    <a:pt x="1454126" y="1800816"/>
                  </a:lnTo>
                  <a:lnTo>
                    <a:pt x="1414507" y="1822791"/>
                  </a:lnTo>
                  <a:lnTo>
                    <a:pt x="1373777" y="1842937"/>
                  </a:lnTo>
                  <a:lnTo>
                    <a:pt x="1331993" y="1861197"/>
                  </a:lnTo>
                  <a:lnTo>
                    <a:pt x="1289208" y="1877516"/>
                  </a:lnTo>
                  <a:lnTo>
                    <a:pt x="1245480" y="1891839"/>
                  </a:lnTo>
                  <a:lnTo>
                    <a:pt x="1200862" y="1904110"/>
                  </a:lnTo>
                  <a:lnTo>
                    <a:pt x="1155411" y="1914275"/>
                  </a:lnTo>
                  <a:lnTo>
                    <a:pt x="1109181" y="1922277"/>
                  </a:lnTo>
                  <a:lnTo>
                    <a:pt x="1062229" y="1928061"/>
                  </a:lnTo>
                  <a:lnTo>
                    <a:pt x="1014609" y="1931572"/>
                  </a:lnTo>
                  <a:lnTo>
                    <a:pt x="966377" y="1932755"/>
                  </a:lnTo>
                  <a:close/>
                </a:path>
              </a:pathLst>
            </a:custGeom>
            <a:solidFill>
              <a:srgbClr val="406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995" y="719793"/>
              <a:ext cx="1704974" cy="125729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06995" y="2443182"/>
            <a:ext cx="17920335" cy="7219315"/>
            <a:chOff x="368086" y="2556359"/>
            <a:chExt cx="17920335" cy="7219315"/>
          </a:xfrm>
        </p:grpSpPr>
        <p:sp>
          <p:nvSpPr>
            <p:cNvPr id="8" name="object 8"/>
            <p:cNvSpPr/>
            <p:nvPr/>
          </p:nvSpPr>
          <p:spPr>
            <a:xfrm>
              <a:off x="368084" y="2556369"/>
              <a:ext cx="17577435" cy="7219315"/>
            </a:xfrm>
            <a:custGeom>
              <a:avLst/>
              <a:gdLst/>
              <a:ahLst/>
              <a:cxnLst/>
              <a:rect l="l" t="t" r="r" b="b"/>
              <a:pathLst>
                <a:path w="17577435" h="7219315">
                  <a:moveTo>
                    <a:pt x="17577067" y="5330926"/>
                  </a:moveTo>
                  <a:lnTo>
                    <a:pt x="17573206" y="5291899"/>
                  </a:lnTo>
                  <a:lnTo>
                    <a:pt x="17559693" y="5247449"/>
                  </a:lnTo>
                  <a:lnTo>
                    <a:pt x="17537811" y="5206466"/>
                  </a:lnTo>
                  <a:lnTo>
                    <a:pt x="17508081" y="5170195"/>
                  </a:lnTo>
                  <a:lnTo>
                    <a:pt x="17471809" y="5140464"/>
                  </a:lnTo>
                  <a:lnTo>
                    <a:pt x="17430827" y="5118582"/>
                  </a:lnTo>
                  <a:lnTo>
                    <a:pt x="17386377" y="5105070"/>
                  </a:lnTo>
                  <a:lnTo>
                    <a:pt x="17339704" y="5100447"/>
                  </a:lnTo>
                  <a:lnTo>
                    <a:pt x="238125" y="5100447"/>
                  </a:lnTo>
                  <a:lnTo>
                    <a:pt x="191452" y="5105070"/>
                  </a:lnTo>
                  <a:lnTo>
                    <a:pt x="146989" y="5118582"/>
                  </a:lnTo>
                  <a:lnTo>
                    <a:pt x="106006" y="5140464"/>
                  </a:lnTo>
                  <a:lnTo>
                    <a:pt x="69735" y="5170195"/>
                  </a:lnTo>
                  <a:lnTo>
                    <a:pt x="40005" y="5206466"/>
                  </a:lnTo>
                  <a:lnTo>
                    <a:pt x="18122" y="5247449"/>
                  </a:lnTo>
                  <a:lnTo>
                    <a:pt x="4610" y="5291899"/>
                  </a:lnTo>
                  <a:lnTo>
                    <a:pt x="0" y="5338572"/>
                  </a:lnTo>
                  <a:lnTo>
                    <a:pt x="0" y="6980847"/>
                  </a:lnTo>
                  <a:lnTo>
                    <a:pt x="4610" y="7027519"/>
                  </a:lnTo>
                  <a:lnTo>
                    <a:pt x="18122" y="7071969"/>
                  </a:lnTo>
                  <a:lnTo>
                    <a:pt x="40005" y="7112952"/>
                  </a:lnTo>
                  <a:lnTo>
                    <a:pt x="69735" y="7149224"/>
                  </a:lnTo>
                  <a:lnTo>
                    <a:pt x="106006" y="7178954"/>
                  </a:lnTo>
                  <a:lnTo>
                    <a:pt x="146989" y="7200836"/>
                  </a:lnTo>
                  <a:lnTo>
                    <a:pt x="191452" y="7214349"/>
                  </a:lnTo>
                  <a:lnTo>
                    <a:pt x="238125" y="7218972"/>
                  </a:lnTo>
                  <a:lnTo>
                    <a:pt x="17339704" y="7218972"/>
                  </a:lnTo>
                  <a:lnTo>
                    <a:pt x="17386377" y="7214349"/>
                  </a:lnTo>
                  <a:lnTo>
                    <a:pt x="17430827" y="7200836"/>
                  </a:lnTo>
                  <a:lnTo>
                    <a:pt x="17471809" y="7178954"/>
                  </a:lnTo>
                  <a:lnTo>
                    <a:pt x="17508081" y="7149224"/>
                  </a:lnTo>
                  <a:lnTo>
                    <a:pt x="17537811" y="7112952"/>
                  </a:lnTo>
                  <a:lnTo>
                    <a:pt x="17559693" y="7071969"/>
                  </a:lnTo>
                  <a:lnTo>
                    <a:pt x="17573206" y="7027519"/>
                  </a:lnTo>
                  <a:lnTo>
                    <a:pt x="17577067" y="6988492"/>
                  </a:lnTo>
                  <a:lnTo>
                    <a:pt x="17577067" y="5330926"/>
                  </a:lnTo>
                  <a:close/>
                </a:path>
                <a:path w="17577435" h="7219315">
                  <a:moveTo>
                    <a:pt x="17577219" y="238125"/>
                  </a:moveTo>
                  <a:lnTo>
                    <a:pt x="17572597" y="191452"/>
                  </a:lnTo>
                  <a:lnTo>
                    <a:pt x="17559084" y="146989"/>
                  </a:lnTo>
                  <a:lnTo>
                    <a:pt x="17537202" y="106006"/>
                  </a:lnTo>
                  <a:lnTo>
                    <a:pt x="17507471" y="69735"/>
                  </a:lnTo>
                  <a:lnTo>
                    <a:pt x="17471200" y="40005"/>
                  </a:lnTo>
                  <a:lnTo>
                    <a:pt x="17430217" y="18122"/>
                  </a:lnTo>
                  <a:lnTo>
                    <a:pt x="17385767" y="4610"/>
                  </a:lnTo>
                  <a:lnTo>
                    <a:pt x="17339094" y="0"/>
                  </a:lnTo>
                  <a:lnTo>
                    <a:pt x="263512" y="0"/>
                  </a:lnTo>
                  <a:lnTo>
                    <a:pt x="216839" y="4610"/>
                  </a:lnTo>
                  <a:lnTo>
                    <a:pt x="172389" y="18122"/>
                  </a:lnTo>
                  <a:lnTo>
                    <a:pt x="131394" y="40005"/>
                  </a:lnTo>
                  <a:lnTo>
                    <a:pt x="95135" y="69735"/>
                  </a:lnTo>
                  <a:lnTo>
                    <a:pt x="65392" y="106006"/>
                  </a:lnTo>
                  <a:lnTo>
                    <a:pt x="43510" y="146989"/>
                  </a:lnTo>
                  <a:lnTo>
                    <a:pt x="30010" y="191452"/>
                  </a:lnTo>
                  <a:lnTo>
                    <a:pt x="25387" y="238125"/>
                  </a:lnTo>
                  <a:lnTo>
                    <a:pt x="25387" y="1880387"/>
                  </a:lnTo>
                  <a:lnTo>
                    <a:pt x="30010" y="1927059"/>
                  </a:lnTo>
                  <a:lnTo>
                    <a:pt x="43510" y="1971509"/>
                  </a:lnTo>
                  <a:lnTo>
                    <a:pt x="65392" y="2012505"/>
                  </a:lnTo>
                  <a:lnTo>
                    <a:pt x="95135" y="2048764"/>
                  </a:lnTo>
                  <a:lnTo>
                    <a:pt x="131394" y="2078507"/>
                  </a:lnTo>
                  <a:lnTo>
                    <a:pt x="172389" y="2100389"/>
                  </a:lnTo>
                  <a:lnTo>
                    <a:pt x="216839" y="2113889"/>
                  </a:lnTo>
                  <a:lnTo>
                    <a:pt x="263512" y="2118512"/>
                  </a:lnTo>
                  <a:lnTo>
                    <a:pt x="17339094" y="2118512"/>
                  </a:lnTo>
                  <a:lnTo>
                    <a:pt x="17385767" y="2113889"/>
                  </a:lnTo>
                  <a:lnTo>
                    <a:pt x="17430217" y="2100389"/>
                  </a:lnTo>
                  <a:lnTo>
                    <a:pt x="17471200" y="2078507"/>
                  </a:lnTo>
                  <a:lnTo>
                    <a:pt x="17507471" y="2048764"/>
                  </a:lnTo>
                  <a:lnTo>
                    <a:pt x="17537202" y="2012505"/>
                  </a:lnTo>
                  <a:lnTo>
                    <a:pt x="17559084" y="1971509"/>
                  </a:lnTo>
                  <a:lnTo>
                    <a:pt x="17572597" y="1927059"/>
                  </a:lnTo>
                  <a:lnTo>
                    <a:pt x="17577219" y="1880387"/>
                  </a:lnTo>
                  <a:lnTo>
                    <a:pt x="17577219" y="238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046" y="3196599"/>
              <a:ext cx="171450" cy="1714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710541" y="4240190"/>
              <a:ext cx="3577590" cy="3860800"/>
            </a:xfrm>
            <a:custGeom>
              <a:avLst/>
              <a:gdLst/>
              <a:ahLst/>
              <a:cxnLst/>
              <a:rect l="l" t="t" r="r" b="b"/>
              <a:pathLst>
                <a:path w="3577590" h="3860800">
                  <a:moveTo>
                    <a:pt x="2765849" y="12700"/>
                  </a:moveTo>
                  <a:lnTo>
                    <a:pt x="2331665" y="12700"/>
                  </a:lnTo>
                  <a:lnTo>
                    <a:pt x="2385493" y="0"/>
                  </a:lnTo>
                  <a:lnTo>
                    <a:pt x="2712021" y="0"/>
                  </a:lnTo>
                  <a:lnTo>
                    <a:pt x="2765849" y="12700"/>
                  </a:lnTo>
                  <a:close/>
                </a:path>
                <a:path w="3577590" h="3860800">
                  <a:moveTo>
                    <a:pt x="2925394" y="25400"/>
                  </a:moveTo>
                  <a:lnTo>
                    <a:pt x="2172120" y="25400"/>
                  </a:lnTo>
                  <a:lnTo>
                    <a:pt x="2224967" y="12700"/>
                  </a:lnTo>
                  <a:lnTo>
                    <a:pt x="2872547" y="12700"/>
                  </a:lnTo>
                  <a:lnTo>
                    <a:pt x="2925394" y="25400"/>
                  </a:lnTo>
                  <a:close/>
                </a:path>
                <a:path w="3577590" h="3860800">
                  <a:moveTo>
                    <a:pt x="3030025" y="38100"/>
                  </a:moveTo>
                  <a:lnTo>
                    <a:pt x="2067489" y="38100"/>
                  </a:lnTo>
                  <a:lnTo>
                    <a:pt x="2119624" y="25400"/>
                  </a:lnTo>
                  <a:lnTo>
                    <a:pt x="2977890" y="25400"/>
                  </a:lnTo>
                  <a:lnTo>
                    <a:pt x="3030025" y="38100"/>
                  </a:lnTo>
                  <a:close/>
                </a:path>
                <a:path w="3577590" h="3860800">
                  <a:moveTo>
                    <a:pt x="3234718" y="76200"/>
                  </a:moveTo>
                  <a:lnTo>
                    <a:pt x="1862796" y="76200"/>
                  </a:lnTo>
                  <a:lnTo>
                    <a:pt x="2015727" y="38100"/>
                  </a:lnTo>
                  <a:lnTo>
                    <a:pt x="3081787" y="38100"/>
                  </a:lnTo>
                  <a:lnTo>
                    <a:pt x="3234718" y="76200"/>
                  </a:lnTo>
                  <a:close/>
                </a:path>
                <a:path w="3577590" h="3860800">
                  <a:moveTo>
                    <a:pt x="3184145" y="3810000"/>
                  </a:moveTo>
                  <a:lnTo>
                    <a:pt x="1913369" y="3810000"/>
                  </a:lnTo>
                  <a:lnTo>
                    <a:pt x="1568561" y="3721100"/>
                  </a:lnTo>
                  <a:lnTo>
                    <a:pt x="1521163" y="3708400"/>
                  </a:lnTo>
                  <a:lnTo>
                    <a:pt x="1474265" y="3683000"/>
                  </a:lnTo>
                  <a:lnTo>
                    <a:pt x="1382013" y="3657600"/>
                  </a:lnTo>
                  <a:lnTo>
                    <a:pt x="1336683" y="3632200"/>
                  </a:lnTo>
                  <a:lnTo>
                    <a:pt x="1291898" y="3619500"/>
                  </a:lnTo>
                  <a:lnTo>
                    <a:pt x="1247670" y="3594100"/>
                  </a:lnTo>
                  <a:lnTo>
                    <a:pt x="1204011" y="3581400"/>
                  </a:lnTo>
                  <a:lnTo>
                    <a:pt x="1118444" y="3530600"/>
                  </a:lnTo>
                  <a:lnTo>
                    <a:pt x="1076559" y="3517900"/>
                  </a:lnTo>
                  <a:lnTo>
                    <a:pt x="994645" y="3467100"/>
                  </a:lnTo>
                  <a:lnTo>
                    <a:pt x="954639" y="3441700"/>
                  </a:lnTo>
                  <a:lnTo>
                    <a:pt x="915282" y="3416300"/>
                  </a:lnTo>
                  <a:lnTo>
                    <a:pt x="876585" y="3390900"/>
                  </a:lnTo>
                  <a:lnTo>
                    <a:pt x="838560" y="3365500"/>
                  </a:lnTo>
                  <a:lnTo>
                    <a:pt x="801218" y="3340100"/>
                  </a:lnTo>
                  <a:lnTo>
                    <a:pt x="764572" y="3314700"/>
                  </a:lnTo>
                  <a:lnTo>
                    <a:pt x="728632" y="3289300"/>
                  </a:lnTo>
                  <a:lnTo>
                    <a:pt x="693410" y="3263900"/>
                  </a:lnTo>
                  <a:lnTo>
                    <a:pt x="658918" y="3225800"/>
                  </a:lnTo>
                  <a:lnTo>
                    <a:pt x="625167" y="3200400"/>
                  </a:lnTo>
                  <a:lnTo>
                    <a:pt x="592168" y="3175000"/>
                  </a:lnTo>
                  <a:lnTo>
                    <a:pt x="559933" y="3136900"/>
                  </a:lnTo>
                  <a:lnTo>
                    <a:pt x="528473" y="3111500"/>
                  </a:lnTo>
                  <a:lnTo>
                    <a:pt x="497801" y="3086100"/>
                  </a:lnTo>
                  <a:lnTo>
                    <a:pt x="467927" y="3048000"/>
                  </a:lnTo>
                  <a:lnTo>
                    <a:pt x="438863" y="3022600"/>
                  </a:lnTo>
                  <a:lnTo>
                    <a:pt x="410620" y="2984500"/>
                  </a:lnTo>
                  <a:lnTo>
                    <a:pt x="383210" y="2959100"/>
                  </a:lnTo>
                  <a:lnTo>
                    <a:pt x="356645" y="2921000"/>
                  </a:lnTo>
                  <a:lnTo>
                    <a:pt x="330936" y="2882900"/>
                  </a:lnTo>
                  <a:lnTo>
                    <a:pt x="306094" y="2857500"/>
                  </a:lnTo>
                  <a:lnTo>
                    <a:pt x="282131" y="2819400"/>
                  </a:lnTo>
                  <a:lnTo>
                    <a:pt x="259058" y="2781300"/>
                  </a:lnTo>
                  <a:lnTo>
                    <a:pt x="236887" y="2743200"/>
                  </a:lnTo>
                  <a:lnTo>
                    <a:pt x="215630" y="2717800"/>
                  </a:lnTo>
                  <a:lnTo>
                    <a:pt x="195298" y="2679700"/>
                  </a:lnTo>
                  <a:lnTo>
                    <a:pt x="175902" y="2641600"/>
                  </a:lnTo>
                  <a:lnTo>
                    <a:pt x="157454" y="2603500"/>
                  </a:lnTo>
                  <a:lnTo>
                    <a:pt x="139965" y="2565400"/>
                  </a:lnTo>
                  <a:lnTo>
                    <a:pt x="123447" y="2527300"/>
                  </a:lnTo>
                  <a:lnTo>
                    <a:pt x="107911" y="2489200"/>
                  </a:lnTo>
                  <a:lnTo>
                    <a:pt x="93370" y="2451100"/>
                  </a:lnTo>
                  <a:lnTo>
                    <a:pt x="79833" y="2413000"/>
                  </a:lnTo>
                  <a:lnTo>
                    <a:pt x="67314" y="2374900"/>
                  </a:lnTo>
                  <a:lnTo>
                    <a:pt x="55823" y="2336800"/>
                  </a:lnTo>
                  <a:lnTo>
                    <a:pt x="45372" y="2298700"/>
                  </a:lnTo>
                  <a:lnTo>
                    <a:pt x="35972" y="2260600"/>
                  </a:lnTo>
                  <a:lnTo>
                    <a:pt x="27635" y="2222500"/>
                  </a:lnTo>
                  <a:lnTo>
                    <a:pt x="20372" y="2184400"/>
                  </a:lnTo>
                  <a:lnTo>
                    <a:pt x="14195" y="2133600"/>
                  </a:lnTo>
                  <a:lnTo>
                    <a:pt x="9115" y="2095500"/>
                  </a:lnTo>
                  <a:lnTo>
                    <a:pt x="5144" y="2057400"/>
                  </a:lnTo>
                  <a:lnTo>
                    <a:pt x="2294" y="2019300"/>
                  </a:lnTo>
                  <a:lnTo>
                    <a:pt x="575" y="1981200"/>
                  </a:lnTo>
                  <a:lnTo>
                    <a:pt x="0" y="1930400"/>
                  </a:lnTo>
                  <a:lnTo>
                    <a:pt x="575" y="1892300"/>
                  </a:lnTo>
                  <a:lnTo>
                    <a:pt x="2294" y="1854200"/>
                  </a:lnTo>
                  <a:lnTo>
                    <a:pt x="5144" y="1816100"/>
                  </a:lnTo>
                  <a:lnTo>
                    <a:pt x="9115" y="1765300"/>
                  </a:lnTo>
                  <a:lnTo>
                    <a:pt x="14195" y="1727200"/>
                  </a:lnTo>
                  <a:lnTo>
                    <a:pt x="20372" y="1689100"/>
                  </a:lnTo>
                  <a:lnTo>
                    <a:pt x="27635" y="1651000"/>
                  </a:lnTo>
                  <a:lnTo>
                    <a:pt x="35972" y="1612900"/>
                  </a:lnTo>
                  <a:lnTo>
                    <a:pt x="45372" y="1574800"/>
                  </a:lnTo>
                  <a:lnTo>
                    <a:pt x="55823" y="1524000"/>
                  </a:lnTo>
                  <a:lnTo>
                    <a:pt x="67314" y="1485900"/>
                  </a:lnTo>
                  <a:lnTo>
                    <a:pt x="79833" y="1447800"/>
                  </a:lnTo>
                  <a:lnTo>
                    <a:pt x="93370" y="1409700"/>
                  </a:lnTo>
                  <a:lnTo>
                    <a:pt x="107911" y="1371600"/>
                  </a:lnTo>
                  <a:lnTo>
                    <a:pt x="123447" y="1333500"/>
                  </a:lnTo>
                  <a:lnTo>
                    <a:pt x="139965" y="1295400"/>
                  </a:lnTo>
                  <a:lnTo>
                    <a:pt x="157454" y="1257300"/>
                  </a:lnTo>
                  <a:lnTo>
                    <a:pt x="175902" y="1231900"/>
                  </a:lnTo>
                  <a:lnTo>
                    <a:pt x="195298" y="1193800"/>
                  </a:lnTo>
                  <a:lnTo>
                    <a:pt x="215630" y="1155700"/>
                  </a:lnTo>
                  <a:lnTo>
                    <a:pt x="236887" y="1117600"/>
                  </a:lnTo>
                  <a:lnTo>
                    <a:pt x="259058" y="1079500"/>
                  </a:lnTo>
                  <a:lnTo>
                    <a:pt x="282131" y="1054100"/>
                  </a:lnTo>
                  <a:lnTo>
                    <a:pt x="306094" y="1016000"/>
                  </a:lnTo>
                  <a:lnTo>
                    <a:pt x="330936" y="977900"/>
                  </a:lnTo>
                  <a:lnTo>
                    <a:pt x="356645" y="952500"/>
                  </a:lnTo>
                  <a:lnTo>
                    <a:pt x="383210" y="914400"/>
                  </a:lnTo>
                  <a:lnTo>
                    <a:pt x="410620" y="876300"/>
                  </a:lnTo>
                  <a:lnTo>
                    <a:pt x="438863" y="850900"/>
                  </a:lnTo>
                  <a:lnTo>
                    <a:pt x="467927" y="812800"/>
                  </a:lnTo>
                  <a:lnTo>
                    <a:pt x="497801" y="787400"/>
                  </a:lnTo>
                  <a:lnTo>
                    <a:pt x="528473" y="749300"/>
                  </a:lnTo>
                  <a:lnTo>
                    <a:pt x="559933" y="723900"/>
                  </a:lnTo>
                  <a:lnTo>
                    <a:pt x="592168" y="698500"/>
                  </a:lnTo>
                  <a:lnTo>
                    <a:pt x="625167" y="660400"/>
                  </a:lnTo>
                  <a:lnTo>
                    <a:pt x="658918" y="635000"/>
                  </a:lnTo>
                  <a:lnTo>
                    <a:pt x="693410" y="609600"/>
                  </a:lnTo>
                  <a:lnTo>
                    <a:pt x="728632" y="584200"/>
                  </a:lnTo>
                  <a:lnTo>
                    <a:pt x="764572" y="558800"/>
                  </a:lnTo>
                  <a:lnTo>
                    <a:pt x="801218" y="520700"/>
                  </a:lnTo>
                  <a:lnTo>
                    <a:pt x="838560" y="495300"/>
                  </a:lnTo>
                  <a:lnTo>
                    <a:pt x="876585" y="469900"/>
                  </a:lnTo>
                  <a:lnTo>
                    <a:pt x="915282" y="444500"/>
                  </a:lnTo>
                  <a:lnTo>
                    <a:pt x="954639" y="419100"/>
                  </a:lnTo>
                  <a:lnTo>
                    <a:pt x="994645" y="406400"/>
                  </a:lnTo>
                  <a:lnTo>
                    <a:pt x="1076559" y="355600"/>
                  </a:lnTo>
                  <a:lnTo>
                    <a:pt x="1118444" y="330200"/>
                  </a:lnTo>
                  <a:lnTo>
                    <a:pt x="1160932" y="317500"/>
                  </a:lnTo>
                  <a:lnTo>
                    <a:pt x="1247670" y="266700"/>
                  </a:lnTo>
                  <a:lnTo>
                    <a:pt x="1291898" y="254000"/>
                  </a:lnTo>
                  <a:lnTo>
                    <a:pt x="1336683" y="228600"/>
                  </a:lnTo>
                  <a:lnTo>
                    <a:pt x="1427878" y="203200"/>
                  </a:lnTo>
                  <a:lnTo>
                    <a:pt x="1474265" y="177800"/>
                  </a:lnTo>
                  <a:lnTo>
                    <a:pt x="1616447" y="139700"/>
                  </a:lnTo>
                  <a:lnTo>
                    <a:pt x="1664810" y="114300"/>
                  </a:lnTo>
                  <a:lnTo>
                    <a:pt x="1812642" y="76200"/>
                  </a:lnTo>
                  <a:lnTo>
                    <a:pt x="3284872" y="76200"/>
                  </a:lnTo>
                  <a:lnTo>
                    <a:pt x="3432704" y="114300"/>
                  </a:lnTo>
                  <a:lnTo>
                    <a:pt x="3481067" y="139700"/>
                  </a:lnTo>
                  <a:lnTo>
                    <a:pt x="3577457" y="165529"/>
                  </a:lnTo>
                  <a:lnTo>
                    <a:pt x="3577457" y="3707800"/>
                  </a:lnTo>
                  <a:lnTo>
                    <a:pt x="3576351" y="3708400"/>
                  </a:lnTo>
                  <a:lnTo>
                    <a:pt x="3528953" y="3721100"/>
                  </a:lnTo>
                  <a:lnTo>
                    <a:pt x="3184145" y="3810000"/>
                  </a:lnTo>
                  <a:close/>
                </a:path>
                <a:path w="3577590" h="3860800">
                  <a:moveTo>
                    <a:pt x="3030025" y="3835400"/>
                  </a:moveTo>
                  <a:lnTo>
                    <a:pt x="2067489" y="3835400"/>
                  </a:lnTo>
                  <a:lnTo>
                    <a:pt x="1964350" y="3810000"/>
                  </a:lnTo>
                  <a:lnTo>
                    <a:pt x="3133164" y="3810000"/>
                  </a:lnTo>
                  <a:lnTo>
                    <a:pt x="3030025" y="3835400"/>
                  </a:lnTo>
                  <a:close/>
                </a:path>
                <a:path w="3577590" h="3860800">
                  <a:moveTo>
                    <a:pt x="2925394" y="3848100"/>
                  </a:moveTo>
                  <a:lnTo>
                    <a:pt x="2172120" y="3848100"/>
                  </a:lnTo>
                  <a:lnTo>
                    <a:pt x="2119624" y="3835400"/>
                  </a:lnTo>
                  <a:lnTo>
                    <a:pt x="2977890" y="3835400"/>
                  </a:lnTo>
                  <a:lnTo>
                    <a:pt x="2925394" y="3848100"/>
                  </a:lnTo>
                  <a:close/>
                </a:path>
                <a:path w="3577590" h="3860800">
                  <a:moveTo>
                    <a:pt x="2819362" y="3860800"/>
                  </a:moveTo>
                  <a:lnTo>
                    <a:pt x="2278152" y="3860800"/>
                  </a:lnTo>
                  <a:lnTo>
                    <a:pt x="2224967" y="3848100"/>
                  </a:lnTo>
                  <a:lnTo>
                    <a:pt x="2872547" y="3848100"/>
                  </a:lnTo>
                  <a:lnTo>
                    <a:pt x="2819362" y="3860800"/>
                  </a:lnTo>
                  <a:close/>
                </a:path>
              </a:pathLst>
            </a:custGeom>
            <a:solidFill>
              <a:srgbClr val="FDCC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8086" y="5092371"/>
              <a:ext cx="14340205" cy="2246630"/>
            </a:xfrm>
            <a:custGeom>
              <a:avLst/>
              <a:gdLst/>
              <a:ahLst/>
              <a:cxnLst/>
              <a:rect l="l" t="t" r="r" b="b"/>
              <a:pathLst>
                <a:path w="14340205" h="2246629">
                  <a:moveTo>
                    <a:pt x="14104328" y="2246618"/>
                  </a:moveTo>
                  <a:lnTo>
                    <a:pt x="238124" y="2246618"/>
                  </a:lnTo>
                  <a:lnTo>
                    <a:pt x="190134" y="2241780"/>
                  </a:lnTo>
                  <a:lnTo>
                    <a:pt x="145436" y="2227905"/>
                  </a:lnTo>
                  <a:lnTo>
                    <a:pt x="104987" y="2205950"/>
                  </a:lnTo>
                  <a:lnTo>
                    <a:pt x="69745" y="2176873"/>
                  </a:lnTo>
                  <a:lnTo>
                    <a:pt x="40668" y="2141631"/>
                  </a:lnTo>
                  <a:lnTo>
                    <a:pt x="18713" y="2101182"/>
                  </a:lnTo>
                  <a:lnTo>
                    <a:pt x="4837" y="2056484"/>
                  </a:lnTo>
                  <a:lnTo>
                    <a:pt x="0" y="2008493"/>
                  </a:lnTo>
                  <a:lnTo>
                    <a:pt x="0" y="238125"/>
                  </a:lnTo>
                  <a:lnTo>
                    <a:pt x="4837" y="190134"/>
                  </a:lnTo>
                  <a:lnTo>
                    <a:pt x="18713" y="145436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8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4" y="0"/>
                  </a:lnTo>
                  <a:lnTo>
                    <a:pt x="14104328" y="0"/>
                  </a:lnTo>
                  <a:lnTo>
                    <a:pt x="14152319" y="4837"/>
                  </a:lnTo>
                  <a:lnTo>
                    <a:pt x="14197017" y="18713"/>
                  </a:lnTo>
                  <a:lnTo>
                    <a:pt x="14237466" y="40668"/>
                  </a:lnTo>
                  <a:lnTo>
                    <a:pt x="14272708" y="69745"/>
                  </a:lnTo>
                  <a:lnTo>
                    <a:pt x="14301785" y="104987"/>
                  </a:lnTo>
                  <a:lnTo>
                    <a:pt x="14323740" y="145436"/>
                  </a:lnTo>
                  <a:lnTo>
                    <a:pt x="14337615" y="190134"/>
                  </a:lnTo>
                  <a:lnTo>
                    <a:pt x="14339746" y="211274"/>
                  </a:lnTo>
                  <a:lnTo>
                    <a:pt x="14339746" y="2035344"/>
                  </a:lnTo>
                  <a:lnTo>
                    <a:pt x="14323740" y="2101182"/>
                  </a:lnTo>
                  <a:lnTo>
                    <a:pt x="14301785" y="2141631"/>
                  </a:lnTo>
                  <a:lnTo>
                    <a:pt x="14272708" y="2176873"/>
                  </a:lnTo>
                  <a:lnTo>
                    <a:pt x="14237466" y="2205950"/>
                  </a:lnTo>
                  <a:lnTo>
                    <a:pt x="14197017" y="2227905"/>
                  </a:lnTo>
                  <a:lnTo>
                    <a:pt x="14152319" y="2241780"/>
                  </a:lnTo>
                  <a:lnTo>
                    <a:pt x="14104328" y="22466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562" y="5789991"/>
              <a:ext cx="174158" cy="1741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53238" y="5031657"/>
              <a:ext cx="3234761" cy="22669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437" y="8359434"/>
              <a:ext cx="171450" cy="1714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79887" y="7189838"/>
            <a:ext cx="15962963" cy="20589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945"/>
              </a:spcBef>
            </a:pPr>
            <a:endParaRPr sz="4350" dirty="0">
              <a:latin typeface="Trebuchet MS"/>
              <a:cs typeface="Trebuchet MS"/>
            </a:endParaRPr>
          </a:p>
          <a:p>
            <a:pPr marL="1590675" marR="790575" indent="-1439545">
              <a:lnSpc>
                <a:spcPct val="107600"/>
              </a:lnSpc>
            </a:pPr>
            <a:r>
              <a:rPr sz="4300" spc="95" dirty="0">
                <a:latin typeface="Trebuchet MS"/>
                <a:cs typeface="Trebuchet MS"/>
              </a:rPr>
              <a:t>Faults</a:t>
            </a:r>
            <a:r>
              <a:rPr sz="4300" spc="-80" dirty="0">
                <a:latin typeface="Trebuchet MS"/>
                <a:cs typeface="Trebuchet MS"/>
              </a:rPr>
              <a:t> </a:t>
            </a:r>
            <a:r>
              <a:rPr sz="4300" spc="105" dirty="0">
                <a:latin typeface="Trebuchet MS"/>
                <a:cs typeface="Trebuchet MS"/>
              </a:rPr>
              <a:t>disturb</a:t>
            </a:r>
            <a:r>
              <a:rPr sz="4300" spc="-75" dirty="0">
                <a:latin typeface="Trebuchet MS"/>
                <a:cs typeface="Trebuchet MS"/>
              </a:rPr>
              <a:t> </a:t>
            </a:r>
            <a:r>
              <a:rPr sz="4300" spc="70" dirty="0">
                <a:latin typeface="Trebuchet MS"/>
                <a:cs typeface="Trebuchet MS"/>
              </a:rPr>
              <a:t>the</a:t>
            </a:r>
            <a:r>
              <a:rPr sz="4300" spc="-75" dirty="0">
                <a:latin typeface="Trebuchet MS"/>
                <a:cs typeface="Trebuchet MS"/>
              </a:rPr>
              <a:t> </a:t>
            </a:r>
            <a:r>
              <a:rPr sz="4300" spc="80" dirty="0">
                <a:latin typeface="Trebuchet MS"/>
                <a:cs typeface="Trebuchet MS"/>
              </a:rPr>
              <a:t>operation</a:t>
            </a:r>
            <a:r>
              <a:rPr sz="4300" spc="-75" dirty="0">
                <a:latin typeface="Trebuchet MS"/>
                <a:cs typeface="Trebuchet MS"/>
              </a:rPr>
              <a:t> </a:t>
            </a:r>
            <a:r>
              <a:rPr sz="4300" spc="85" dirty="0">
                <a:latin typeface="Trebuchet MS"/>
                <a:cs typeface="Trebuchet MS"/>
              </a:rPr>
              <a:t>of</a:t>
            </a:r>
            <a:r>
              <a:rPr sz="4300" spc="-75" dirty="0">
                <a:latin typeface="Trebuchet MS"/>
                <a:cs typeface="Trebuchet MS"/>
              </a:rPr>
              <a:t> </a:t>
            </a:r>
            <a:r>
              <a:rPr sz="4300" spc="70" dirty="0">
                <a:latin typeface="Trebuchet MS"/>
                <a:cs typeface="Trebuchet MS"/>
              </a:rPr>
              <a:t>the</a:t>
            </a:r>
            <a:r>
              <a:rPr sz="4300" spc="-80" dirty="0">
                <a:latin typeface="Trebuchet MS"/>
                <a:cs typeface="Trebuchet MS"/>
              </a:rPr>
              <a:t> </a:t>
            </a:r>
            <a:r>
              <a:rPr sz="4300" spc="130" dirty="0">
                <a:latin typeface="Trebuchet MS"/>
                <a:cs typeface="Trebuchet MS"/>
              </a:rPr>
              <a:t>power</a:t>
            </a:r>
            <a:r>
              <a:rPr sz="4300" spc="-75" dirty="0">
                <a:latin typeface="Trebuchet MS"/>
                <a:cs typeface="Trebuchet MS"/>
              </a:rPr>
              <a:t> </a:t>
            </a:r>
            <a:r>
              <a:rPr sz="4300" spc="220" dirty="0">
                <a:latin typeface="Trebuchet MS"/>
                <a:cs typeface="Trebuchet MS"/>
              </a:rPr>
              <a:t>system</a:t>
            </a:r>
            <a:r>
              <a:rPr sz="4300" spc="-75" dirty="0">
                <a:latin typeface="Trebuchet MS"/>
                <a:cs typeface="Trebuchet MS"/>
              </a:rPr>
              <a:t> </a:t>
            </a:r>
            <a:r>
              <a:rPr sz="4300" spc="190" dirty="0">
                <a:latin typeface="Trebuchet MS"/>
                <a:cs typeface="Trebuchet MS"/>
              </a:rPr>
              <a:t>and</a:t>
            </a:r>
            <a:r>
              <a:rPr sz="4300" spc="-75" dirty="0">
                <a:latin typeface="Trebuchet MS"/>
                <a:cs typeface="Trebuchet MS"/>
              </a:rPr>
              <a:t> </a:t>
            </a:r>
            <a:r>
              <a:rPr sz="4300" spc="160" dirty="0">
                <a:latin typeface="Trebuchet MS"/>
                <a:cs typeface="Trebuchet MS"/>
              </a:rPr>
              <a:t>can </a:t>
            </a:r>
            <a:r>
              <a:rPr sz="4300" spc="215" dirty="0">
                <a:latin typeface="Trebuchet MS"/>
                <a:cs typeface="Trebuchet MS"/>
              </a:rPr>
              <a:t>damage</a:t>
            </a:r>
            <a:r>
              <a:rPr sz="4300" spc="-125" dirty="0">
                <a:latin typeface="Trebuchet MS"/>
                <a:cs typeface="Trebuchet MS"/>
              </a:rPr>
              <a:t> </a:t>
            </a:r>
            <a:r>
              <a:rPr sz="4300" spc="85" dirty="0">
                <a:latin typeface="Trebuchet MS"/>
                <a:cs typeface="Trebuchet MS"/>
              </a:rPr>
              <a:t>equipment</a:t>
            </a:r>
            <a:r>
              <a:rPr sz="4300" spc="-120" dirty="0">
                <a:latin typeface="Trebuchet MS"/>
                <a:cs typeface="Trebuchet MS"/>
              </a:rPr>
              <a:t> </a:t>
            </a:r>
            <a:r>
              <a:rPr sz="4300" spc="-30" dirty="0">
                <a:latin typeface="Trebuchet MS"/>
                <a:cs typeface="Trebuchet MS"/>
              </a:rPr>
              <a:t>if</a:t>
            </a:r>
            <a:r>
              <a:rPr sz="4300" spc="-120" dirty="0">
                <a:latin typeface="Trebuchet MS"/>
                <a:cs typeface="Trebuchet MS"/>
              </a:rPr>
              <a:t> </a:t>
            </a:r>
            <a:r>
              <a:rPr sz="4300" spc="75" dirty="0">
                <a:latin typeface="Trebuchet MS"/>
                <a:cs typeface="Trebuchet MS"/>
              </a:rPr>
              <a:t>not</a:t>
            </a:r>
            <a:r>
              <a:rPr sz="4300" spc="-125" dirty="0">
                <a:latin typeface="Trebuchet MS"/>
                <a:cs typeface="Trebuchet MS"/>
              </a:rPr>
              <a:t> </a:t>
            </a:r>
            <a:r>
              <a:rPr sz="4300" spc="229" dirty="0">
                <a:latin typeface="Trebuchet MS"/>
                <a:cs typeface="Trebuchet MS"/>
              </a:rPr>
              <a:t>addressed</a:t>
            </a:r>
            <a:r>
              <a:rPr sz="4300" spc="-120" dirty="0">
                <a:latin typeface="Trebuchet MS"/>
                <a:cs typeface="Trebuchet MS"/>
              </a:rPr>
              <a:t> </a:t>
            </a:r>
            <a:r>
              <a:rPr sz="4300" spc="-10" dirty="0">
                <a:latin typeface="Trebuchet MS"/>
                <a:cs typeface="Trebuchet MS"/>
              </a:rPr>
              <a:t>promptly.</a:t>
            </a:r>
            <a:endParaRPr sz="4300" dirty="0">
              <a:latin typeface="Trebuchet MS"/>
              <a:cs typeface="Trebuchet M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797C9D-2C2D-4FE0-FCFF-AAC3B06C8910}"/>
              </a:ext>
            </a:extLst>
          </p:cNvPr>
          <p:cNvSpPr txBox="1"/>
          <p:nvPr/>
        </p:nvSpPr>
        <p:spPr>
          <a:xfrm>
            <a:off x="1359482" y="2857500"/>
            <a:ext cx="16071472" cy="148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95"/>
              </a:spcBef>
            </a:pPr>
            <a:r>
              <a:rPr lang="en-US" sz="4350" spc="355" dirty="0">
                <a:latin typeface="Trebuchet MS"/>
                <a:cs typeface="Trebuchet MS"/>
              </a:rPr>
              <a:t>A</a:t>
            </a:r>
            <a:r>
              <a:rPr lang="en-US" sz="4350" spc="-120" dirty="0">
                <a:latin typeface="Trebuchet MS"/>
                <a:cs typeface="Trebuchet MS"/>
              </a:rPr>
              <a:t> </a:t>
            </a:r>
            <a:r>
              <a:rPr lang="en-US" sz="4350" spc="-10" dirty="0">
                <a:latin typeface="Trebuchet MS"/>
                <a:cs typeface="Trebuchet MS"/>
              </a:rPr>
              <a:t>fault</a:t>
            </a:r>
            <a:r>
              <a:rPr lang="en-US" sz="4350" spc="-120" dirty="0">
                <a:latin typeface="Trebuchet MS"/>
                <a:cs typeface="Trebuchet MS"/>
              </a:rPr>
              <a:t> </a:t>
            </a:r>
            <a:r>
              <a:rPr lang="en-US" sz="4350" dirty="0">
                <a:latin typeface="Trebuchet MS"/>
                <a:cs typeface="Trebuchet MS"/>
              </a:rPr>
              <a:t>in</a:t>
            </a:r>
            <a:r>
              <a:rPr lang="en-US" sz="4350" spc="-120" dirty="0">
                <a:latin typeface="Trebuchet MS"/>
                <a:cs typeface="Trebuchet MS"/>
              </a:rPr>
              <a:t> </a:t>
            </a:r>
            <a:r>
              <a:rPr lang="en-US" sz="4350" spc="155" dirty="0">
                <a:latin typeface="Trebuchet MS"/>
                <a:cs typeface="Trebuchet MS"/>
              </a:rPr>
              <a:t>a</a:t>
            </a:r>
            <a:r>
              <a:rPr lang="en-US" sz="4350" spc="-120" dirty="0">
                <a:latin typeface="Trebuchet MS"/>
                <a:cs typeface="Trebuchet MS"/>
              </a:rPr>
              <a:t> </a:t>
            </a:r>
            <a:r>
              <a:rPr lang="en-US" sz="4350" spc="140" dirty="0">
                <a:latin typeface="Trebuchet MS"/>
                <a:cs typeface="Trebuchet MS"/>
              </a:rPr>
              <a:t>transmission</a:t>
            </a:r>
            <a:r>
              <a:rPr lang="en-US" sz="4350" spc="-120" dirty="0">
                <a:latin typeface="Trebuchet MS"/>
                <a:cs typeface="Trebuchet MS"/>
              </a:rPr>
              <a:t> </a:t>
            </a:r>
            <a:r>
              <a:rPr lang="en-US" sz="4350" dirty="0">
                <a:latin typeface="Trebuchet MS"/>
                <a:cs typeface="Trebuchet MS"/>
              </a:rPr>
              <a:t>line</a:t>
            </a:r>
            <a:r>
              <a:rPr lang="en-US" sz="4350" spc="-120" dirty="0">
                <a:latin typeface="Trebuchet MS"/>
                <a:cs typeface="Trebuchet MS"/>
              </a:rPr>
              <a:t> </a:t>
            </a:r>
            <a:r>
              <a:rPr lang="en-US" sz="4350" spc="80" dirty="0">
                <a:latin typeface="Trebuchet MS"/>
                <a:cs typeface="Trebuchet MS"/>
              </a:rPr>
              <a:t>refers</a:t>
            </a:r>
            <a:r>
              <a:rPr lang="en-US" sz="4350" spc="-120" dirty="0">
                <a:latin typeface="Trebuchet MS"/>
                <a:cs typeface="Trebuchet MS"/>
              </a:rPr>
              <a:t> </a:t>
            </a:r>
            <a:r>
              <a:rPr lang="en-US" sz="4350" dirty="0">
                <a:latin typeface="Trebuchet MS"/>
                <a:cs typeface="Trebuchet MS"/>
              </a:rPr>
              <a:t>to</a:t>
            </a:r>
            <a:r>
              <a:rPr lang="en-US" sz="4350" spc="-114" dirty="0">
                <a:latin typeface="Trebuchet MS"/>
                <a:cs typeface="Trebuchet MS"/>
              </a:rPr>
              <a:t> </a:t>
            </a:r>
            <a:r>
              <a:rPr lang="en-US" sz="4350" spc="160" dirty="0">
                <a:latin typeface="Trebuchet MS"/>
                <a:cs typeface="Trebuchet MS"/>
              </a:rPr>
              <a:t>any</a:t>
            </a:r>
            <a:r>
              <a:rPr lang="en-US" sz="4350" spc="-120" dirty="0">
                <a:latin typeface="Trebuchet MS"/>
                <a:cs typeface="Trebuchet MS"/>
              </a:rPr>
              <a:t> </a:t>
            </a:r>
            <a:r>
              <a:rPr lang="en-US" sz="4350" spc="100" dirty="0">
                <a:latin typeface="Trebuchet MS"/>
                <a:cs typeface="Trebuchet MS"/>
              </a:rPr>
              <a:t>abnormal</a:t>
            </a:r>
            <a:r>
              <a:rPr lang="en-US" sz="4350" spc="-120" dirty="0">
                <a:latin typeface="Trebuchet MS"/>
                <a:cs typeface="Trebuchet MS"/>
              </a:rPr>
              <a:t> </a:t>
            </a:r>
            <a:r>
              <a:rPr lang="en-US" sz="4350" spc="65" dirty="0">
                <a:latin typeface="Trebuchet MS"/>
                <a:cs typeface="Trebuchet MS"/>
              </a:rPr>
              <a:t>condition </a:t>
            </a:r>
            <a:r>
              <a:rPr lang="en-US" sz="4350" spc="95" dirty="0">
                <a:latin typeface="Trebuchet MS"/>
                <a:cs typeface="Trebuchet MS"/>
              </a:rPr>
              <a:t>or</a:t>
            </a:r>
            <a:r>
              <a:rPr lang="en-US" sz="4350" spc="-55" dirty="0">
                <a:latin typeface="Trebuchet MS"/>
                <a:cs typeface="Trebuchet MS"/>
              </a:rPr>
              <a:t> </a:t>
            </a:r>
            <a:r>
              <a:rPr lang="en-US" sz="4350" spc="85" dirty="0">
                <a:latin typeface="Trebuchet MS"/>
                <a:cs typeface="Trebuchet MS"/>
              </a:rPr>
              <a:t>disruption</a:t>
            </a:r>
            <a:r>
              <a:rPr lang="en-US" sz="4350" spc="-55" dirty="0">
                <a:latin typeface="Trebuchet MS"/>
                <a:cs typeface="Trebuchet MS"/>
              </a:rPr>
              <a:t> </a:t>
            </a:r>
            <a:r>
              <a:rPr lang="en-US" sz="4350" dirty="0">
                <a:latin typeface="Trebuchet MS"/>
                <a:cs typeface="Trebuchet MS"/>
              </a:rPr>
              <a:t>in</a:t>
            </a:r>
            <a:r>
              <a:rPr lang="en-US" sz="4350" spc="-55" dirty="0">
                <a:latin typeface="Trebuchet MS"/>
                <a:cs typeface="Trebuchet MS"/>
              </a:rPr>
              <a:t> </a:t>
            </a:r>
            <a:r>
              <a:rPr lang="en-US" sz="4350" spc="70" dirty="0">
                <a:latin typeface="Trebuchet MS"/>
                <a:cs typeface="Trebuchet MS"/>
              </a:rPr>
              <a:t>the</a:t>
            </a:r>
            <a:r>
              <a:rPr lang="en-US" sz="4350" spc="-55" dirty="0">
                <a:latin typeface="Trebuchet MS"/>
                <a:cs typeface="Trebuchet MS"/>
              </a:rPr>
              <a:t> </a:t>
            </a:r>
            <a:r>
              <a:rPr lang="en-US" sz="4350" spc="65" dirty="0">
                <a:latin typeface="Trebuchet MS"/>
                <a:cs typeface="Trebuchet MS"/>
              </a:rPr>
              <a:t>normal</a:t>
            </a:r>
            <a:r>
              <a:rPr lang="en-US" sz="4350" spc="-55" dirty="0">
                <a:latin typeface="Trebuchet MS"/>
                <a:cs typeface="Trebuchet MS"/>
              </a:rPr>
              <a:t> </a:t>
            </a:r>
            <a:r>
              <a:rPr lang="en-US" sz="4350" dirty="0">
                <a:latin typeface="Trebuchet MS"/>
                <a:cs typeface="Trebuchet MS"/>
              </a:rPr>
              <a:t>flow</a:t>
            </a:r>
            <a:r>
              <a:rPr lang="en-US" sz="4350" spc="-55" dirty="0">
                <a:latin typeface="Trebuchet MS"/>
                <a:cs typeface="Trebuchet MS"/>
              </a:rPr>
              <a:t> </a:t>
            </a:r>
            <a:r>
              <a:rPr lang="en-US" sz="4350" spc="85" dirty="0">
                <a:latin typeface="Trebuchet MS"/>
                <a:cs typeface="Trebuchet MS"/>
              </a:rPr>
              <a:t>of</a:t>
            </a:r>
            <a:r>
              <a:rPr lang="en-US" sz="4350" spc="-50" dirty="0">
                <a:latin typeface="Trebuchet MS"/>
                <a:cs typeface="Trebuchet MS"/>
              </a:rPr>
              <a:t> </a:t>
            </a:r>
            <a:r>
              <a:rPr lang="en-US" sz="4350" dirty="0">
                <a:latin typeface="Trebuchet MS"/>
                <a:cs typeface="Trebuchet MS"/>
              </a:rPr>
              <a:t>electric</a:t>
            </a:r>
            <a:r>
              <a:rPr lang="en-US" sz="4350" spc="-55" dirty="0">
                <a:latin typeface="Trebuchet MS"/>
                <a:cs typeface="Trebuchet MS"/>
              </a:rPr>
              <a:t> </a:t>
            </a:r>
            <a:r>
              <a:rPr lang="en-US" sz="4350" spc="-10" dirty="0">
                <a:latin typeface="Trebuchet MS"/>
                <a:cs typeface="Trebuchet MS"/>
              </a:rPr>
              <a:t>current.</a:t>
            </a:r>
            <a:endParaRPr lang="en-US" sz="4350" dirty="0">
              <a:latin typeface="Trebuchet MS"/>
              <a:cs typeface="Trebuchet M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C333D-7B41-CD1F-7342-00565C202810}"/>
              </a:ext>
            </a:extLst>
          </p:cNvPr>
          <p:cNvSpPr txBox="1"/>
          <p:nvPr/>
        </p:nvSpPr>
        <p:spPr>
          <a:xfrm>
            <a:off x="468721" y="5274776"/>
            <a:ext cx="15810729" cy="181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7260" marR="2400935" indent="-780415" algn="r">
              <a:lnSpc>
                <a:spcPct val="108000"/>
              </a:lnSpc>
              <a:spcBef>
                <a:spcPts val="5"/>
              </a:spcBef>
            </a:pPr>
            <a:r>
              <a:rPr lang="en-US" sz="4350" spc="-30" dirty="0">
                <a:latin typeface="Trebuchet MS"/>
                <a:cs typeface="Trebuchet MS"/>
              </a:rPr>
              <a:t>It</a:t>
            </a:r>
            <a:r>
              <a:rPr lang="en-US" sz="4350" spc="-540" dirty="0">
                <a:latin typeface="Trebuchet MS"/>
                <a:cs typeface="Trebuchet MS"/>
              </a:rPr>
              <a:t>’</a:t>
            </a:r>
            <a:r>
              <a:rPr lang="en-US" sz="4350" spc="-30" dirty="0">
                <a:latin typeface="Trebuchet MS"/>
                <a:cs typeface="Trebuchet MS"/>
              </a:rPr>
              <a:t>s</a:t>
            </a:r>
            <a:r>
              <a:rPr lang="en-US" sz="4350" spc="-90" dirty="0">
                <a:latin typeface="Trebuchet MS"/>
                <a:cs typeface="Trebuchet MS"/>
              </a:rPr>
              <a:t> </a:t>
            </a:r>
            <a:r>
              <a:rPr lang="en-US" sz="4350" spc="160" dirty="0">
                <a:latin typeface="Trebuchet MS"/>
                <a:cs typeface="Trebuchet MS"/>
              </a:rPr>
              <a:t>an</a:t>
            </a:r>
            <a:r>
              <a:rPr lang="en-US" sz="4350" spc="-90" dirty="0">
                <a:latin typeface="Trebuchet MS"/>
                <a:cs typeface="Trebuchet MS"/>
              </a:rPr>
              <a:t> </a:t>
            </a:r>
            <a:r>
              <a:rPr lang="en-US" sz="4350" spc="145" dirty="0">
                <a:latin typeface="Trebuchet MS"/>
                <a:cs typeface="Trebuchet MS"/>
              </a:rPr>
              <a:t>unwanted</a:t>
            </a:r>
            <a:r>
              <a:rPr lang="en-US" sz="4350" spc="-90" dirty="0">
                <a:latin typeface="Trebuchet MS"/>
                <a:cs typeface="Trebuchet MS"/>
              </a:rPr>
              <a:t> </a:t>
            </a:r>
            <a:r>
              <a:rPr lang="en-US" sz="4350" spc="135" dirty="0">
                <a:latin typeface="Trebuchet MS"/>
                <a:cs typeface="Trebuchet MS"/>
              </a:rPr>
              <a:t>connection</a:t>
            </a:r>
            <a:r>
              <a:rPr lang="en-US" sz="4350" spc="-90" dirty="0">
                <a:latin typeface="Trebuchet MS"/>
                <a:cs typeface="Trebuchet MS"/>
              </a:rPr>
              <a:t> </a:t>
            </a:r>
            <a:r>
              <a:rPr lang="en-US" sz="4350" spc="140" dirty="0">
                <a:latin typeface="Trebuchet MS"/>
                <a:cs typeface="Trebuchet MS"/>
              </a:rPr>
              <a:t>between</a:t>
            </a:r>
            <a:r>
              <a:rPr lang="en-US" sz="4350" spc="-90" dirty="0">
                <a:latin typeface="Trebuchet MS"/>
                <a:cs typeface="Trebuchet MS"/>
              </a:rPr>
              <a:t> </a:t>
            </a:r>
            <a:r>
              <a:rPr lang="en-US" sz="4350" spc="285" dirty="0">
                <a:latin typeface="Trebuchet MS"/>
                <a:cs typeface="Trebuchet MS"/>
              </a:rPr>
              <a:t>phases</a:t>
            </a:r>
            <a:r>
              <a:rPr lang="en-US" sz="4350" spc="-85" dirty="0">
                <a:latin typeface="Trebuchet MS"/>
                <a:cs typeface="Trebuchet MS"/>
              </a:rPr>
              <a:t> </a:t>
            </a:r>
            <a:r>
              <a:rPr lang="en-US" sz="4350" spc="114" dirty="0">
                <a:latin typeface="Trebuchet MS"/>
                <a:cs typeface="Trebuchet MS"/>
              </a:rPr>
              <a:t>or</a:t>
            </a:r>
            <a:r>
              <a:rPr lang="en-US" sz="4350" spc="-90" dirty="0">
                <a:latin typeface="Trebuchet MS"/>
                <a:cs typeface="Trebuchet MS"/>
              </a:rPr>
              <a:t> </a:t>
            </a:r>
            <a:r>
              <a:rPr lang="en-US" sz="4350" spc="-25" dirty="0">
                <a:latin typeface="Trebuchet MS"/>
                <a:cs typeface="Trebuchet MS"/>
              </a:rPr>
              <a:t>to </a:t>
            </a:r>
            <a:r>
              <a:rPr lang="en-US" sz="4350" spc="85" dirty="0">
                <a:latin typeface="Trebuchet MS"/>
                <a:cs typeface="Trebuchet MS"/>
              </a:rPr>
              <a:t>the</a:t>
            </a:r>
            <a:r>
              <a:rPr lang="en-US" sz="4350" spc="-70" dirty="0">
                <a:latin typeface="Trebuchet MS"/>
                <a:cs typeface="Trebuchet MS"/>
              </a:rPr>
              <a:t> </a:t>
            </a:r>
            <a:r>
              <a:rPr lang="en-US" sz="4350" spc="110" dirty="0">
                <a:latin typeface="Trebuchet MS"/>
                <a:cs typeface="Trebuchet MS"/>
              </a:rPr>
              <a:t>ground,</a:t>
            </a:r>
            <a:r>
              <a:rPr lang="en-US" sz="4350" spc="-70" dirty="0">
                <a:latin typeface="Trebuchet MS"/>
                <a:cs typeface="Trebuchet MS"/>
              </a:rPr>
              <a:t> </a:t>
            </a:r>
            <a:r>
              <a:rPr lang="en-US" sz="4350" spc="210" dirty="0">
                <a:latin typeface="Trebuchet MS"/>
                <a:cs typeface="Trebuchet MS"/>
              </a:rPr>
              <a:t>causing</a:t>
            </a:r>
            <a:r>
              <a:rPr lang="en-US" sz="4350" spc="-70" dirty="0">
                <a:latin typeface="Trebuchet MS"/>
                <a:cs typeface="Trebuchet MS"/>
              </a:rPr>
              <a:t> </a:t>
            </a:r>
            <a:r>
              <a:rPr lang="en-US" sz="4350" spc="160" dirty="0">
                <a:latin typeface="Trebuchet MS"/>
                <a:cs typeface="Trebuchet MS"/>
              </a:rPr>
              <a:t>a</a:t>
            </a:r>
            <a:r>
              <a:rPr lang="en-US" sz="4350" spc="-70" dirty="0">
                <a:latin typeface="Trebuchet MS"/>
                <a:cs typeface="Trebuchet MS"/>
              </a:rPr>
              <a:t> </a:t>
            </a:r>
            <a:r>
              <a:rPr lang="en-US" sz="4350" spc="245" dirty="0">
                <a:latin typeface="Trebuchet MS"/>
                <a:cs typeface="Trebuchet MS"/>
              </a:rPr>
              <a:t>sudden</a:t>
            </a:r>
            <a:r>
              <a:rPr lang="en-US" sz="4350" spc="-70" dirty="0">
                <a:latin typeface="Trebuchet MS"/>
                <a:cs typeface="Trebuchet MS"/>
              </a:rPr>
              <a:t> </a:t>
            </a:r>
            <a:r>
              <a:rPr lang="en-US" sz="4350" spc="65" dirty="0">
                <a:latin typeface="Trebuchet MS"/>
                <a:cs typeface="Trebuchet MS"/>
              </a:rPr>
              <a:t>current</a:t>
            </a:r>
            <a:r>
              <a:rPr lang="en-US" sz="4350" spc="-65" dirty="0">
                <a:latin typeface="Trebuchet MS"/>
                <a:cs typeface="Trebuchet MS"/>
              </a:rPr>
              <a:t> </a:t>
            </a:r>
            <a:r>
              <a:rPr lang="en-US" sz="4350" spc="114" dirty="0">
                <a:latin typeface="Trebuchet MS"/>
                <a:cs typeface="Trebuchet MS"/>
              </a:rPr>
              <a:t>surge.</a:t>
            </a:r>
            <a:endParaRPr lang="en-US" sz="4350" dirty="0">
              <a:latin typeface="Trebuchet MS"/>
              <a:cs typeface="Trebuchet MS"/>
            </a:endParaRPr>
          </a:p>
          <a:p>
            <a:pPr algn="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32671" y="6380090"/>
            <a:ext cx="6665595" cy="2476500"/>
          </a:xfrm>
          <a:custGeom>
            <a:avLst/>
            <a:gdLst/>
            <a:ahLst/>
            <a:cxnLst/>
            <a:rect l="l" t="t" r="r" b="b"/>
            <a:pathLst>
              <a:path w="6665594" h="2476500">
                <a:moveTo>
                  <a:pt x="6429375" y="2476500"/>
                </a:moveTo>
                <a:lnTo>
                  <a:pt x="238125" y="2476500"/>
                </a:lnTo>
                <a:lnTo>
                  <a:pt x="191452" y="2471882"/>
                </a:lnTo>
                <a:lnTo>
                  <a:pt x="146998" y="2458374"/>
                </a:lnTo>
                <a:lnTo>
                  <a:pt x="106013" y="2436492"/>
                </a:lnTo>
                <a:lnTo>
                  <a:pt x="69745" y="2406754"/>
                </a:lnTo>
                <a:lnTo>
                  <a:pt x="40007" y="2370486"/>
                </a:lnTo>
                <a:lnTo>
                  <a:pt x="18126" y="2329501"/>
                </a:lnTo>
                <a:lnTo>
                  <a:pt x="4617" y="2285047"/>
                </a:lnTo>
                <a:lnTo>
                  <a:pt x="0" y="22383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429375" y="0"/>
                </a:lnTo>
                <a:lnTo>
                  <a:pt x="6476048" y="4617"/>
                </a:lnTo>
                <a:lnTo>
                  <a:pt x="6520502" y="18126"/>
                </a:lnTo>
                <a:lnTo>
                  <a:pt x="6561487" y="40007"/>
                </a:lnTo>
                <a:lnTo>
                  <a:pt x="6597755" y="69745"/>
                </a:lnTo>
                <a:lnTo>
                  <a:pt x="6627492" y="106013"/>
                </a:lnTo>
                <a:lnTo>
                  <a:pt x="6649374" y="146998"/>
                </a:lnTo>
                <a:lnTo>
                  <a:pt x="6662882" y="191452"/>
                </a:lnTo>
                <a:lnTo>
                  <a:pt x="6665267" y="215555"/>
                </a:lnTo>
                <a:lnTo>
                  <a:pt x="6665267" y="2260944"/>
                </a:lnTo>
                <a:lnTo>
                  <a:pt x="6649374" y="2329501"/>
                </a:lnTo>
                <a:lnTo>
                  <a:pt x="6627492" y="2370486"/>
                </a:lnTo>
                <a:lnTo>
                  <a:pt x="6597755" y="2406754"/>
                </a:lnTo>
                <a:lnTo>
                  <a:pt x="6561487" y="2436492"/>
                </a:lnTo>
                <a:lnTo>
                  <a:pt x="6520502" y="2458374"/>
                </a:lnTo>
                <a:lnTo>
                  <a:pt x="6476048" y="2471882"/>
                </a:lnTo>
                <a:lnTo>
                  <a:pt x="6429375" y="2476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5091" y="6629003"/>
            <a:ext cx="6202680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confusion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matrix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represents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the </a:t>
            </a:r>
            <a:r>
              <a:rPr sz="2800" spc="-70" dirty="0">
                <a:latin typeface="Verdana"/>
                <a:cs typeface="Verdana"/>
              </a:rPr>
              <a:t>actual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(true)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values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no-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along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with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their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corresponding predictions.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742" y="3583496"/>
            <a:ext cx="6939355" cy="22408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-592"/>
            <a:ext cx="10123805" cy="10287635"/>
            <a:chOff x="0" y="-592"/>
            <a:chExt cx="10123805" cy="10287635"/>
          </a:xfrm>
        </p:grpSpPr>
        <p:sp>
          <p:nvSpPr>
            <p:cNvPr id="7" name="object 7"/>
            <p:cNvSpPr/>
            <p:nvPr/>
          </p:nvSpPr>
          <p:spPr>
            <a:xfrm>
              <a:off x="0" y="-584"/>
              <a:ext cx="10123805" cy="10287000"/>
            </a:xfrm>
            <a:custGeom>
              <a:avLst/>
              <a:gdLst/>
              <a:ahLst/>
              <a:cxnLst/>
              <a:rect l="l" t="t" r="r" b="b"/>
              <a:pathLst>
                <a:path w="10123805" h="10287000">
                  <a:moveTo>
                    <a:pt x="10123703" y="12700"/>
                  </a:moveTo>
                  <a:lnTo>
                    <a:pt x="10123018" y="12700"/>
                  </a:lnTo>
                  <a:lnTo>
                    <a:pt x="10123018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0287000"/>
                  </a:lnTo>
                  <a:lnTo>
                    <a:pt x="10123703" y="10287000"/>
                  </a:lnTo>
                  <a:lnTo>
                    <a:pt x="10123703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695" y="2044684"/>
              <a:ext cx="4505324" cy="41814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9498" y="1973278"/>
              <a:ext cx="4295774" cy="4095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184" y="6225391"/>
              <a:ext cx="4333874" cy="40616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2858" y="6225391"/>
              <a:ext cx="4295774" cy="40290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691435" y="3803835"/>
            <a:ext cx="5349875" cy="142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graph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depicts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training </a:t>
            </a:r>
            <a:r>
              <a:rPr sz="2800" spc="-35" dirty="0">
                <a:latin typeface="Verdana"/>
                <a:cs typeface="Verdana"/>
              </a:rPr>
              <a:t>accuracy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testing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accuracy.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40" dirty="0">
                <a:latin typeface="Verdana"/>
                <a:cs typeface="Verdana"/>
              </a:rPr>
              <a:t>Testing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b="1" spc="-340" dirty="0">
                <a:latin typeface="Verdana"/>
                <a:cs typeface="Verdana"/>
              </a:rPr>
              <a:t>88.36%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96742" y="450046"/>
            <a:ext cx="6939355" cy="29909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008054" y="606565"/>
            <a:ext cx="6812803" cy="2318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25" dirty="0">
                <a:latin typeface="Verdana"/>
                <a:cs typeface="Verdana"/>
              </a:rPr>
              <a:t>This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lang="en-IN" sz="2800" spc="-90" dirty="0">
                <a:latin typeface="Verdana"/>
                <a:cs typeface="Verdana"/>
              </a:rPr>
              <a:t>multiclass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classification </a:t>
            </a:r>
            <a:r>
              <a:rPr sz="2800" spc="-110" dirty="0">
                <a:latin typeface="Verdana"/>
                <a:cs typeface="Verdana"/>
              </a:rPr>
              <a:t>problem.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lang="en-US" sz="2800" spc="-120" dirty="0">
                <a:latin typeface="Verdana"/>
                <a:cs typeface="Verdana"/>
              </a:rPr>
              <a:t>Random</a:t>
            </a:r>
            <a:r>
              <a:rPr lang="en-US" sz="2800" spc="-215" dirty="0">
                <a:latin typeface="Verdana"/>
                <a:cs typeface="Verdana"/>
              </a:rPr>
              <a:t> </a:t>
            </a:r>
            <a:r>
              <a:rPr lang="en-US" sz="2800" spc="-45" dirty="0">
                <a:latin typeface="Verdana"/>
                <a:cs typeface="Verdana"/>
              </a:rPr>
              <a:t>Forest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40" dirty="0">
                <a:latin typeface="Verdana"/>
                <a:cs typeface="Verdana"/>
              </a:rPr>
              <a:t>creates</a:t>
            </a:r>
            <a:r>
              <a:rPr lang="en-US" sz="2800" spc="-215" dirty="0">
                <a:latin typeface="Verdana"/>
                <a:cs typeface="Verdana"/>
              </a:rPr>
              <a:t> </a:t>
            </a:r>
            <a:r>
              <a:rPr lang="en-US" sz="2800" spc="-105" dirty="0">
                <a:latin typeface="Verdana"/>
                <a:cs typeface="Verdana"/>
              </a:rPr>
              <a:t>a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10" dirty="0">
                <a:latin typeface="Verdana"/>
                <a:cs typeface="Verdana"/>
              </a:rPr>
              <a:t>large </a:t>
            </a:r>
            <a:r>
              <a:rPr lang="en-US" sz="2800" spc="-125" dirty="0">
                <a:latin typeface="Verdana"/>
                <a:cs typeface="Verdana"/>
              </a:rPr>
              <a:t>number</a:t>
            </a:r>
            <a:r>
              <a:rPr lang="en-US" sz="2800" spc="-204" dirty="0">
                <a:latin typeface="Verdana"/>
                <a:cs typeface="Verdana"/>
              </a:rPr>
              <a:t> </a:t>
            </a:r>
            <a:r>
              <a:rPr lang="en-US" sz="2800" dirty="0">
                <a:latin typeface="Verdana"/>
                <a:cs typeface="Verdana"/>
              </a:rPr>
              <a:t>of</a:t>
            </a:r>
            <a:r>
              <a:rPr lang="en-US" sz="2800" spc="-200" dirty="0">
                <a:latin typeface="Verdana"/>
                <a:cs typeface="Verdana"/>
              </a:rPr>
              <a:t> </a:t>
            </a:r>
            <a:r>
              <a:rPr lang="en-US" sz="2800" spc="-30" dirty="0">
                <a:latin typeface="Verdana"/>
                <a:cs typeface="Verdana"/>
              </a:rPr>
              <a:t>decision</a:t>
            </a:r>
            <a:r>
              <a:rPr lang="en-US" sz="2800" spc="-204" dirty="0">
                <a:latin typeface="Verdana"/>
                <a:cs typeface="Verdana"/>
              </a:rPr>
              <a:t> </a:t>
            </a:r>
            <a:r>
              <a:rPr lang="en-US" sz="2800" spc="-55" dirty="0">
                <a:latin typeface="Verdana"/>
                <a:cs typeface="Verdana"/>
              </a:rPr>
              <a:t>trees</a:t>
            </a:r>
            <a:r>
              <a:rPr lang="en-US" sz="2800" spc="-200" dirty="0">
                <a:latin typeface="Verdana"/>
                <a:cs typeface="Verdana"/>
              </a:rPr>
              <a:t> </a:t>
            </a:r>
            <a:r>
              <a:rPr lang="en-US" sz="2800" spc="-10" dirty="0">
                <a:latin typeface="Verdana"/>
                <a:cs typeface="Verdana"/>
              </a:rPr>
              <a:t>during </a:t>
            </a:r>
            <a:r>
              <a:rPr lang="en-US" sz="2800" spc="-110" dirty="0">
                <a:latin typeface="Verdana"/>
                <a:cs typeface="Verdana"/>
              </a:rPr>
              <a:t>training.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55" dirty="0">
                <a:latin typeface="Verdana"/>
                <a:cs typeface="Verdana"/>
              </a:rPr>
              <a:t>Each</a:t>
            </a:r>
            <a:r>
              <a:rPr lang="en-US" sz="2800" spc="-204" dirty="0">
                <a:latin typeface="Verdana"/>
                <a:cs typeface="Verdana"/>
              </a:rPr>
              <a:t> </a:t>
            </a:r>
            <a:r>
              <a:rPr lang="en-US" sz="2800" spc="-75" dirty="0">
                <a:latin typeface="Verdana"/>
                <a:cs typeface="Verdana"/>
              </a:rPr>
              <a:t>tree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80" dirty="0">
                <a:latin typeface="Verdana"/>
                <a:cs typeface="Verdana"/>
              </a:rPr>
              <a:t>learns</a:t>
            </a:r>
            <a:r>
              <a:rPr lang="en-US" sz="2800" spc="-204" dirty="0">
                <a:latin typeface="Verdana"/>
                <a:cs typeface="Verdana"/>
              </a:rPr>
              <a:t> </a:t>
            </a:r>
            <a:r>
              <a:rPr lang="en-US" sz="2800" spc="-50" dirty="0">
                <a:latin typeface="Verdana"/>
                <a:cs typeface="Verdana"/>
              </a:rPr>
              <a:t>to</a:t>
            </a:r>
            <a:r>
              <a:rPr lang="en-US" sz="2800" spc="-210" dirty="0">
                <a:latin typeface="Verdana"/>
                <a:cs typeface="Verdana"/>
              </a:rPr>
              <a:t> </a:t>
            </a:r>
            <a:r>
              <a:rPr lang="en-US" sz="2800" spc="-20" dirty="0">
                <a:latin typeface="Verdana"/>
                <a:cs typeface="Verdana"/>
              </a:rPr>
              <a:t>make </a:t>
            </a:r>
            <a:r>
              <a:rPr lang="en-US" sz="2800" spc="-45" dirty="0">
                <a:latin typeface="Verdana"/>
                <a:cs typeface="Verdana"/>
              </a:rPr>
              <a:t>predictions</a:t>
            </a:r>
            <a:r>
              <a:rPr lang="en-US" sz="2800" spc="-195" dirty="0">
                <a:latin typeface="Verdana"/>
                <a:cs typeface="Verdana"/>
              </a:rPr>
              <a:t> </a:t>
            </a:r>
            <a:r>
              <a:rPr lang="en-US" sz="2800" spc="-170" dirty="0">
                <a:latin typeface="Verdana"/>
                <a:cs typeface="Verdana"/>
              </a:rPr>
              <a:t>(e.g.,</a:t>
            </a:r>
            <a:r>
              <a:rPr lang="en-US" sz="2800" spc="-190" dirty="0">
                <a:latin typeface="Verdana"/>
                <a:cs typeface="Verdana"/>
              </a:rPr>
              <a:t> </a:t>
            </a:r>
            <a:r>
              <a:rPr lang="en-US" sz="2800" spc="-75" dirty="0">
                <a:latin typeface="Verdana"/>
                <a:cs typeface="Verdana"/>
              </a:rPr>
              <a:t>fault</a:t>
            </a:r>
            <a:r>
              <a:rPr lang="en-US" sz="2800" spc="-190" dirty="0">
                <a:latin typeface="Verdana"/>
                <a:cs typeface="Verdana"/>
              </a:rPr>
              <a:t> </a:t>
            </a:r>
            <a:r>
              <a:rPr lang="en-US" sz="2800" spc="-35" dirty="0">
                <a:latin typeface="Verdana"/>
                <a:cs typeface="Verdana"/>
              </a:rPr>
              <a:t>vs</a:t>
            </a:r>
            <a:r>
              <a:rPr lang="en-US" sz="2800" spc="-190" dirty="0">
                <a:latin typeface="Verdana"/>
                <a:cs typeface="Verdana"/>
              </a:rPr>
              <a:t> </a:t>
            </a:r>
            <a:r>
              <a:rPr lang="en-US" sz="2800" spc="-50" dirty="0">
                <a:latin typeface="Verdana"/>
                <a:cs typeface="Verdana"/>
              </a:rPr>
              <a:t>no-</a:t>
            </a:r>
            <a:r>
              <a:rPr lang="en-US" sz="2800" spc="-75" dirty="0">
                <a:latin typeface="Verdana"/>
                <a:cs typeface="Verdana"/>
              </a:rPr>
              <a:t>fault)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701351" y="-149177"/>
            <a:ext cx="6447790" cy="206375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133475" marR="5080" indent="-1121410">
              <a:lnSpc>
                <a:spcPts val="7650"/>
              </a:lnSpc>
              <a:spcBef>
                <a:spcPts val="950"/>
              </a:spcBef>
            </a:pPr>
            <a:r>
              <a:rPr spc="-690" dirty="0"/>
              <a:t>Random</a:t>
            </a:r>
            <a:r>
              <a:rPr spc="-1155" dirty="0"/>
              <a:t> </a:t>
            </a:r>
            <a:r>
              <a:rPr spc="-440" dirty="0"/>
              <a:t>Forest </a:t>
            </a:r>
            <a:r>
              <a:rPr spc="-360" dirty="0"/>
              <a:t>Classifier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2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32671" y="6380090"/>
            <a:ext cx="6665595" cy="2476500"/>
          </a:xfrm>
          <a:custGeom>
            <a:avLst/>
            <a:gdLst/>
            <a:ahLst/>
            <a:cxnLst/>
            <a:rect l="l" t="t" r="r" b="b"/>
            <a:pathLst>
              <a:path w="6665594" h="2476500">
                <a:moveTo>
                  <a:pt x="6429375" y="2476500"/>
                </a:moveTo>
                <a:lnTo>
                  <a:pt x="238125" y="2476500"/>
                </a:lnTo>
                <a:lnTo>
                  <a:pt x="191452" y="2471882"/>
                </a:lnTo>
                <a:lnTo>
                  <a:pt x="146998" y="2458374"/>
                </a:lnTo>
                <a:lnTo>
                  <a:pt x="106013" y="2436492"/>
                </a:lnTo>
                <a:lnTo>
                  <a:pt x="69745" y="2406754"/>
                </a:lnTo>
                <a:lnTo>
                  <a:pt x="40007" y="2370486"/>
                </a:lnTo>
                <a:lnTo>
                  <a:pt x="18126" y="2329501"/>
                </a:lnTo>
                <a:lnTo>
                  <a:pt x="4617" y="2285047"/>
                </a:lnTo>
                <a:lnTo>
                  <a:pt x="0" y="22383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6429375" y="0"/>
                </a:lnTo>
                <a:lnTo>
                  <a:pt x="6476048" y="4617"/>
                </a:lnTo>
                <a:lnTo>
                  <a:pt x="6520502" y="18126"/>
                </a:lnTo>
                <a:lnTo>
                  <a:pt x="6561487" y="40007"/>
                </a:lnTo>
                <a:lnTo>
                  <a:pt x="6597755" y="69745"/>
                </a:lnTo>
                <a:lnTo>
                  <a:pt x="6627492" y="106013"/>
                </a:lnTo>
                <a:lnTo>
                  <a:pt x="6649374" y="146998"/>
                </a:lnTo>
                <a:lnTo>
                  <a:pt x="6662882" y="191452"/>
                </a:lnTo>
                <a:lnTo>
                  <a:pt x="6665267" y="215555"/>
                </a:lnTo>
                <a:lnTo>
                  <a:pt x="6665267" y="2260944"/>
                </a:lnTo>
                <a:lnTo>
                  <a:pt x="6649374" y="2329501"/>
                </a:lnTo>
                <a:lnTo>
                  <a:pt x="6627492" y="2370486"/>
                </a:lnTo>
                <a:lnTo>
                  <a:pt x="6597755" y="2406754"/>
                </a:lnTo>
                <a:lnTo>
                  <a:pt x="6561487" y="2436492"/>
                </a:lnTo>
                <a:lnTo>
                  <a:pt x="6520502" y="2458374"/>
                </a:lnTo>
                <a:lnTo>
                  <a:pt x="6476048" y="2471882"/>
                </a:lnTo>
                <a:lnTo>
                  <a:pt x="6429375" y="2476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5091" y="6629003"/>
            <a:ext cx="6202680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confusion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matrix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represents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the </a:t>
            </a:r>
            <a:r>
              <a:rPr sz="2800" spc="-70" dirty="0">
                <a:latin typeface="Verdana"/>
                <a:cs typeface="Verdana"/>
              </a:rPr>
              <a:t>actual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(true)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values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no- </a:t>
            </a:r>
            <a:r>
              <a:rPr sz="2800" spc="-75" dirty="0">
                <a:latin typeface="Verdana"/>
                <a:cs typeface="Verdana"/>
              </a:rPr>
              <a:t>fault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along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with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their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corresponding predictions.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742" y="3583496"/>
            <a:ext cx="6939355" cy="233151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-592"/>
            <a:ext cx="10123805" cy="10287000"/>
            <a:chOff x="0" y="-592"/>
            <a:chExt cx="10123805" cy="10287000"/>
          </a:xfrm>
        </p:grpSpPr>
        <p:sp>
          <p:nvSpPr>
            <p:cNvPr id="7" name="object 7"/>
            <p:cNvSpPr/>
            <p:nvPr/>
          </p:nvSpPr>
          <p:spPr>
            <a:xfrm>
              <a:off x="0" y="-584"/>
              <a:ext cx="10123805" cy="10287000"/>
            </a:xfrm>
            <a:custGeom>
              <a:avLst/>
              <a:gdLst/>
              <a:ahLst/>
              <a:cxnLst/>
              <a:rect l="l" t="t" r="r" b="b"/>
              <a:pathLst>
                <a:path w="10123805" h="10287000">
                  <a:moveTo>
                    <a:pt x="10123703" y="12700"/>
                  </a:moveTo>
                  <a:lnTo>
                    <a:pt x="10123018" y="12700"/>
                  </a:lnTo>
                  <a:lnTo>
                    <a:pt x="10123018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0287000"/>
                  </a:lnTo>
                  <a:lnTo>
                    <a:pt x="10123703" y="10287000"/>
                  </a:lnTo>
                  <a:lnTo>
                    <a:pt x="10123703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484" y="1555922"/>
              <a:ext cx="4076699" cy="40957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251" y="1537734"/>
              <a:ext cx="4038599" cy="4095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484" y="5653891"/>
              <a:ext cx="4152899" cy="41052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2688" y="5653891"/>
              <a:ext cx="4391024" cy="41052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691435" y="3803835"/>
            <a:ext cx="5349875" cy="142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30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graph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depicts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the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training </a:t>
            </a:r>
            <a:r>
              <a:rPr sz="2800" spc="-35" dirty="0">
                <a:latin typeface="Verdana"/>
                <a:cs typeface="Verdana"/>
              </a:rPr>
              <a:t>accuracy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testing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accuracy.</a:t>
            </a:r>
            <a:endParaRPr sz="28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800" spc="-40" dirty="0">
                <a:latin typeface="Verdana"/>
                <a:cs typeface="Verdana"/>
              </a:rPr>
              <a:t>Testing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Acc.: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b="1" spc="-330" dirty="0">
                <a:latin typeface="Verdana"/>
                <a:cs typeface="Verdana"/>
              </a:rPr>
              <a:t>80.54%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32672" y="618763"/>
            <a:ext cx="6663472" cy="264189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234611" y="867457"/>
            <a:ext cx="6389828" cy="1848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100"/>
              </a:spcBef>
            </a:pPr>
            <a:r>
              <a:rPr sz="2800" spc="-25" dirty="0">
                <a:latin typeface="Verdana"/>
                <a:cs typeface="Verdana"/>
              </a:rPr>
              <a:t>This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a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lang="en-IN" sz="2800" spc="-90" dirty="0">
                <a:latin typeface="Verdana"/>
                <a:cs typeface="Verdana"/>
              </a:rPr>
              <a:t>multiclass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classification </a:t>
            </a:r>
            <a:r>
              <a:rPr sz="2800" spc="-110" dirty="0">
                <a:latin typeface="Verdana"/>
                <a:cs typeface="Verdana"/>
              </a:rPr>
              <a:t>problem.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lang="en-US" sz="2800" spc="-85" dirty="0">
                <a:latin typeface="Verdana"/>
                <a:cs typeface="Verdana"/>
              </a:rPr>
              <a:t>The</a:t>
            </a:r>
            <a:r>
              <a:rPr lang="en-US" sz="2800" spc="-185" dirty="0">
                <a:latin typeface="Verdana"/>
                <a:cs typeface="Verdana"/>
              </a:rPr>
              <a:t> </a:t>
            </a:r>
            <a:r>
              <a:rPr lang="en-US" sz="2800" spc="-105" dirty="0">
                <a:latin typeface="Verdana"/>
                <a:cs typeface="Verdana"/>
              </a:rPr>
              <a:t>algorithm</a:t>
            </a:r>
            <a:r>
              <a:rPr lang="en-US" sz="2800" spc="-185" dirty="0">
                <a:latin typeface="Verdana"/>
                <a:cs typeface="Verdana"/>
              </a:rPr>
              <a:t> </a:t>
            </a:r>
            <a:r>
              <a:rPr lang="en-US" sz="2800" spc="-10" dirty="0">
                <a:latin typeface="Verdana"/>
                <a:cs typeface="Verdana"/>
              </a:rPr>
              <a:t>chooses </a:t>
            </a:r>
            <a:r>
              <a:rPr lang="en-US" sz="2800" spc="-100" dirty="0">
                <a:latin typeface="Verdana"/>
                <a:cs typeface="Verdana"/>
              </a:rPr>
              <a:t>optimal</a:t>
            </a:r>
            <a:r>
              <a:rPr lang="en-US" sz="2800" spc="-225" dirty="0">
                <a:latin typeface="Verdana"/>
                <a:cs typeface="Verdana"/>
              </a:rPr>
              <a:t> </a:t>
            </a:r>
            <a:r>
              <a:rPr lang="en-US" sz="2800" spc="-90" dirty="0">
                <a:latin typeface="Verdana"/>
                <a:cs typeface="Verdana"/>
              </a:rPr>
              <a:t>value</a:t>
            </a:r>
            <a:r>
              <a:rPr lang="en-US" sz="2800" spc="-220" dirty="0">
                <a:latin typeface="Verdana"/>
                <a:cs typeface="Verdana"/>
              </a:rPr>
              <a:t> </a:t>
            </a:r>
            <a:r>
              <a:rPr lang="en-US" sz="2800" spc="-45" dirty="0">
                <a:latin typeface="Verdana"/>
                <a:cs typeface="Verdana"/>
              </a:rPr>
              <a:t>for</a:t>
            </a:r>
            <a:r>
              <a:rPr lang="en-US" sz="2800" spc="-220" dirty="0">
                <a:latin typeface="Verdana"/>
                <a:cs typeface="Verdana"/>
              </a:rPr>
              <a:t> </a:t>
            </a:r>
            <a:r>
              <a:rPr lang="en-US" sz="2800" spc="-120" dirty="0">
                <a:latin typeface="Verdana"/>
                <a:cs typeface="Verdana"/>
              </a:rPr>
              <a:t>k</a:t>
            </a:r>
            <a:r>
              <a:rPr lang="en-US" sz="2800" spc="-220" dirty="0">
                <a:latin typeface="Verdana"/>
                <a:cs typeface="Verdana"/>
              </a:rPr>
              <a:t> </a:t>
            </a:r>
            <a:r>
              <a:rPr lang="en-US" sz="2800" spc="-80" dirty="0">
                <a:latin typeface="Verdana"/>
                <a:cs typeface="Verdana"/>
              </a:rPr>
              <a:t>and</a:t>
            </a:r>
            <a:r>
              <a:rPr lang="en-US" sz="2800" spc="-220" dirty="0">
                <a:latin typeface="Verdana"/>
                <a:cs typeface="Verdana"/>
              </a:rPr>
              <a:t> </a:t>
            </a:r>
            <a:r>
              <a:rPr lang="en-US" sz="2800" spc="-10" dirty="0">
                <a:latin typeface="Verdana"/>
                <a:cs typeface="Verdana"/>
              </a:rPr>
              <a:t>predicts </a:t>
            </a:r>
            <a:r>
              <a:rPr lang="en-US" sz="2800" spc="-80" dirty="0">
                <a:latin typeface="Verdana"/>
                <a:cs typeface="Verdana"/>
              </a:rPr>
              <a:t>whether</a:t>
            </a:r>
            <a:r>
              <a:rPr lang="en-US" sz="2800" spc="-220" dirty="0">
                <a:latin typeface="Verdana"/>
                <a:cs typeface="Verdana"/>
              </a:rPr>
              <a:t> </a:t>
            </a:r>
            <a:r>
              <a:rPr lang="en-US" sz="2800" spc="-75" dirty="0">
                <a:latin typeface="Verdana"/>
                <a:cs typeface="Verdana"/>
              </a:rPr>
              <a:t>the</a:t>
            </a:r>
            <a:r>
              <a:rPr lang="en-US" sz="2800" spc="-215" dirty="0">
                <a:latin typeface="Verdana"/>
                <a:cs typeface="Verdana"/>
              </a:rPr>
              <a:t> </a:t>
            </a:r>
            <a:r>
              <a:rPr lang="en-US" sz="2800" spc="-45" dirty="0">
                <a:latin typeface="Verdana"/>
                <a:cs typeface="Verdana"/>
              </a:rPr>
              <a:t>test</a:t>
            </a:r>
            <a:r>
              <a:rPr lang="en-US" sz="2800" spc="-215" dirty="0">
                <a:latin typeface="Verdana"/>
                <a:cs typeface="Verdana"/>
              </a:rPr>
              <a:t> </a:t>
            </a:r>
            <a:r>
              <a:rPr lang="en-US" sz="2800" spc="-70" dirty="0">
                <a:latin typeface="Verdana"/>
                <a:cs typeface="Verdana"/>
              </a:rPr>
              <a:t>point</a:t>
            </a:r>
            <a:r>
              <a:rPr lang="en-US" sz="2800" spc="-215" dirty="0">
                <a:latin typeface="Verdana"/>
                <a:cs typeface="Verdana"/>
              </a:rPr>
              <a:t> </a:t>
            </a:r>
            <a:r>
              <a:rPr lang="en-US" sz="2800" spc="-25" dirty="0">
                <a:latin typeface="Verdana"/>
                <a:cs typeface="Verdana"/>
              </a:rPr>
              <a:t>is</a:t>
            </a:r>
            <a:r>
              <a:rPr lang="en-US" sz="2800" spc="-220" dirty="0">
                <a:latin typeface="Verdana"/>
                <a:cs typeface="Verdana"/>
              </a:rPr>
              <a:t> </a:t>
            </a:r>
            <a:r>
              <a:rPr lang="en-US" sz="2800" spc="-75" dirty="0" err="1">
                <a:latin typeface="Verdana"/>
                <a:cs typeface="Verdana"/>
              </a:rPr>
              <a:t>fauly</a:t>
            </a:r>
            <a:r>
              <a:rPr lang="en-US" sz="2800" spc="-215" dirty="0">
                <a:latin typeface="Verdana"/>
                <a:cs typeface="Verdana"/>
              </a:rPr>
              <a:t> </a:t>
            </a:r>
            <a:r>
              <a:rPr lang="en-US" sz="2800" spc="-85" dirty="0">
                <a:latin typeface="Verdana"/>
                <a:cs typeface="Verdana"/>
              </a:rPr>
              <a:t>or</a:t>
            </a:r>
            <a:r>
              <a:rPr lang="en-US" sz="2800" spc="-215" dirty="0">
                <a:latin typeface="Verdana"/>
                <a:cs typeface="Verdana"/>
              </a:rPr>
              <a:t> </a:t>
            </a:r>
            <a:r>
              <a:rPr lang="en-US" sz="2800" spc="-35" dirty="0">
                <a:latin typeface="Verdana"/>
                <a:cs typeface="Verdana"/>
              </a:rPr>
              <a:t>not.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751059" y="286832"/>
            <a:ext cx="63480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25" dirty="0"/>
              <a:t>KNN</a:t>
            </a:r>
            <a:r>
              <a:rPr spc="-1170" dirty="0"/>
              <a:t> </a:t>
            </a:r>
            <a:r>
              <a:rPr spc="-360" dirty="0"/>
              <a:t>Classifier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2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762000"/>
            <a:ext cx="11430000" cy="1905000"/>
          </a:xfrm>
          <a:custGeom>
            <a:avLst/>
            <a:gdLst/>
            <a:ahLst/>
            <a:cxnLst/>
            <a:rect l="l" t="t" r="r" b="b"/>
            <a:pathLst>
              <a:path w="11430000" h="1905000">
                <a:moveTo>
                  <a:pt x="11191875" y="1905000"/>
                </a:moveTo>
                <a:lnTo>
                  <a:pt x="238125" y="1905000"/>
                </a:lnTo>
                <a:lnTo>
                  <a:pt x="191452" y="1900382"/>
                </a:lnTo>
                <a:lnTo>
                  <a:pt x="146998" y="1886873"/>
                </a:lnTo>
                <a:lnTo>
                  <a:pt x="106013" y="1864992"/>
                </a:lnTo>
                <a:lnTo>
                  <a:pt x="69745" y="1835254"/>
                </a:lnTo>
                <a:lnTo>
                  <a:pt x="40007" y="1798986"/>
                </a:lnTo>
                <a:lnTo>
                  <a:pt x="18126" y="1758001"/>
                </a:lnTo>
                <a:lnTo>
                  <a:pt x="4617" y="1713547"/>
                </a:lnTo>
                <a:lnTo>
                  <a:pt x="0" y="1666875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11191875" y="0"/>
                </a:lnTo>
                <a:lnTo>
                  <a:pt x="11238547" y="4617"/>
                </a:lnTo>
                <a:lnTo>
                  <a:pt x="11283000" y="18126"/>
                </a:lnTo>
                <a:lnTo>
                  <a:pt x="11323986" y="40007"/>
                </a:lnTo>
                <a:lnTo>
                  <a:pt x="11360254" y="69745"/>
                </a:lnTo>
                <a:lnTo>
                  <a:pt x="11389991" y="106013"/>
                </a:lnTo>
                <a:lnTo>
                  <a:pt x="11411873" y="146998"/>
                </a:lnTo>
                <a:lnTo>
                  <a:pt x="11425382" y="191452"/>
                </a:lnTo>
                <a:lnTo>
                  <a:pt x="11430000" y="238125"/>
                </a:lnTo>
                <a:lnTo>
                  <a:pt x="11430000" y="1666875"/>
                </a:lnTo>
                <a:lnTo>
                  <a:pt x="11425382" y="1713547"/>
                </a:lnTo>
                <a:lnTo>
                  <a:pt x="11411873" y="1758001"/>
                </a:lnTo>
                <a:lnTo>
                  <a:pt x="11389991" y="1798986"/>
                </a:lnTo>
                <a:lnTo>
                  <a:pt x="11360254" y="1835254"/>
                </a:lnTo>
                <a:lnTo>
                  <a:pt x="11323986" y="1864992"/>
                </a:lnTo>
                <a:lnTo>
                  <a:pt x="11283000" y="1886873"/>
                </a:lnTo>
                <a:lnTo>
                  <a:pt x="11238547" y="1900382"/>
                </a:lnTo>
                <a:lnTo>
                  <a:pt x="11191875" y="1905000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4259" rIns="0" bIns="0" rtlCol="0">
            <a:spAutoFit/>
          </a:bodyPr>
          <a:lstStyle/>
          <a:p>
            <a:pPr marL="2981325">
              <a:lnSpc>
                <a:spcPct val="100000"/>
              </a:lnSpc>
              <a:spcBef>
                <a:spcPts val="100"/>
              </a:spcBef>
            </a:pPr>
            <a:r>
              <a:rPr spc="-505" dirty="0"/>
              <a:t>Comparing</a:t>
            </a:r>
            <a:r>
              <a:rPr spc="-1165" dirty="0"/>
              <a:t> </a:t>
            </a:r>
            <a:r>
              <a:rPr spc="-445" dirty="0"/>
              <a:t>the</a:t>
            </a:r>
            <a:r>
              <a:rPr spc="-1165" dirty="0"/>
              <a:t> </a:t>
            </a:r>
            <a:r>
              <a:rPr spc="-540" dirty="0"/>
              <a:t>Models: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4106" y="2842100"/>
            <a:ext cx="12609809" cy="60509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4614" y="6519367"/>
            <a:ext cx="2951623" cy="26667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7256" y="1905027"/>
            <a:ext cx="5099402" cy="416758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448544" y="3254709"/>
            <a:ext cx="5839460" cy="7032625"/>
            <a:chOff x="12448544" y="3254709"/>
            <a:chExt cx="5839460" cy="70326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8544" y="3254709"/>
              <a:ext cx="5314967" cy="5639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5094" y="7801082"/>
              <a:ext cx="3522905" cy="2485917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552CC-BDB7-C35B-47D5-C3B7837E0DD7}"/>
              </a:ext>
            </a:extLst>
          </p:cNvPr>
          <p:cNvSpPr/>
          <p:nvPr/>
        </p:nvSpPr>
        <p:spPr>
          <a:xfrm>
            <a:off x="5290968" y="2933921"/>
            <a:ext cx="7967832" cy="3809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AF97C-5711-E820-E509-141A84C25439}"/>
              </a:ext>
            </a:extLst>
          </p:cNvPr>
          <p:cNvSpPr txBox="1"/>
          <p:nvPr/>
        </p:nvSpPr>
        <p:spPr>
          <a:xfrm>
            <a:off x="5496178" y="7267370"/>
            <a:ext cx="8185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25" dirty="0">
                <a:latin typeface="Verdana"/>
                <a:cs typeface="Verdana"/>
              </a:rPr>
              <a:t>The</a:t>
            </a:r>
            <a:r>
              <a:rPr lang="en-US" sz="2800" spc="-200" dirty="0">
                <a:latin typeface="Verdana"/>
                <a:cs typeface="Verdana"/>
              </a:rPr>
              <a:t> </a:t>
            </a:r>
            <a:r>
              <a:rPr lang="en-US" sz="2800" dirty="0">
                <a:latin typeface="Verdana"/>
                <a:cs typeface="Verdana"/>
              </a:rPr>
              <a:t>SVM</a:t>
            </a:r>
            <a:r>
              <a:rPr lang="en-US" sz="2800" spc="-195" dirty="0">
                <a:latin typeface="Verdana"/>
                <a:cs typeface="Verdana"/>
              </a:rPr>
              <a:t> </a:t>
            </a:r>
            <a:r>
              <a:rPr lang="en-US" sz="2800" spc="-30" dirty="0">
                <a:latin typeface="Verdana"/>
                <a:cs typeface="Verdana"/>
              </a:rPr>
              <a:t>Classifier</a:t>
            </a:r>
            <a:r>
              <a:rPr lang="en-US" sz="2800" spc="-195" dirty="0">
                <a:latin typeface="Verdana"/>
                <a:cs typeface="Verdana"/>
              </a:rPr>
              <a:t> </a:t>
            </a:r>
            <a:r>
              <a:rPr lang="en-US" sz="2800" spc="-20" dirty="0">
                <a:latin typeface="Verdana"/>
                <a:cs typeface="Verdana"/>
              </a:rPr>
              <a:t>is</a:t>
            </a:r>
            <a:r>
              <a:rPr lang="en-US" sz="2800" spc="-195" dirty="0">
                <a:latin typeface="Verdana"/>
                <a:cs typeface="Verdana"/>
              </a:rPr>
              <a:t> </a:t>
            </a:r>
            <a:r>
              <a:rPr lang="en-US" sz="2800" spc="-65" dirty="0">
                <a:latin typeface="Verdana"/>
                <a:cs typeface="Verdana"/>
              </a:rPr>
              <a:t>thus</a:t>
            </a:r>
            <a:r>
              <a:rPr lang="en-US" sz="2800" spc="-195" dirty="0">
                <a:latin typeface="Verdana"/>
                <a:cs typeface="Verdana"/>
              </a:rPr>
              <a:t> </a:t>
            </a:r>
            <a:r>
              <a:rPr lang="en-US" sz="2800" spc="-35" dirty="0">
                <a:latin typeface="Verdana"/>
                <a:cs typeface="Verdana"/>
              </a:rPr>
              <a:t>used</a:t>
            </a:r>
            <a:r>
              <a:rPr lang="en-US" sz="2800" spc="-195" dirty="0">
                <a:latin typeface="Verdana"/>
                <a:cs typeface="Verdana"/>
              </a:rPr>
              <a:t> </a:t>
            </a:r>
            <a:r>
              <a:rPr lang="en-US" sz="2800" spc="-35" dirty="0">
                <a:latin typeface="Verdana"/>
                <a:cs typeface="Verdana"/>
              </a:rPr>
              <a:t>as</a:t>
            </a:r>
            <a:r>
              <a:rPr lang="en-US" sz="2800" spc="-195" dirty="0">
                <a:latin typeface="Verdana"/>
                <a:cs typeface="Verdana"/>
              </a:rPr>
              <a:t> </a:t>
            </a:r>
            <a:r>
              <a:rPr lang="en-US" sz="2800" spc="-25" dirty="0">
                <a:latin typeface="Verdana"/>
                <a:cs typeface="Verdana"/>
              </a:rPr>
              <a:t>the </a:t>
            </a:r>
            <a:r>
              <a:rPr lang="en-US" sz="2800" spc="-80" dirty="0">
                <a:latin typeface="Verdana"/>
                <a:cs typeface="Verdana"/>
              </a:rPr>
              <a:t>Empirical</a:t>
            </a:r>
            <a:r>
              <a:rPr lang="en-US" sz="2800" spc="-180" dirty="0">
                <a:latin typeface="Verdana"/>
                <a:cs typeface="Verdana"/>
              </a:rPr>
              <a:t> </a:t>
            </a:r>
            <a:r>
              <a:rPr lang="en-US" sz="2800" spc="-75" dirty="0">
                <a:latin typeface="Verdana"/>
                <a:cs typeface="Verdana"/>
              </a:rPr>
              <a:t>Risk</a:t>
            </a:r>
            <a:r>
              <a:rPr lang="en-US" sz="2800" spc="-180" dirty="0">
                <a:latin typeface="Verdana"/>
                <a:cs typeface="Verdana"/>
              </a:rPr>
              <a:t> </a:t>
            </a:r>
            <a:r>
              <a:rPr lang="en-US" sz="2800" spc="-20" dirty="0">
                <a:latin typeface="Verdana"/>
                <a:cs typeface="Verdana"/>
              </a:rPr>
              <a:t>is</a:t>
            </a:r>
            <a:r>
              <a:rPr lang="en-US" sz="2800" spc="-180" dirty="0">
                <a:latin typeface="Verdana"/>
                <a:cs typeface="Verdana"/>
              </a:rPr>
              <a:t> </a:t>
            </a:r>
            <a:r>
              <a:rPr lang="en-US" sz="2800" spc="-165" dirty="0">
                <a:latin typeface="Verdana"/>
                <a:cs typeface="Verdana"/>
              </a:rPr>
              <a:t>minimum</a:t>
            </a:r>
            <a:r>
              <a:rPr lang="en-US" sz="2800" spc="-180" dirty="0">
                <a:latin typeface="Verdana"/>
                <a:cs typeface="Verdana"/>
              </a:rPr>
              <a:t> </a:t>
            </a:r>
            <a:r>
              <a:rPr lang="en-US" sz="2800" spc="-35" dirty="0">
                <a:latin typeface="Verdana"/>
                <a:cs typeface="Verdana"/>
              </a:rPr>
              <a:t>for</a:t>
            </a:r>
            <a:r>
              <a:rPr lang="en-US" sz="2800" spc="-180" dirty="0">
                <a:latin typeface="Verdana"/>
                <a:cs typeface="Verdana"/>
              </a:rPr>
              <a:t> </a:t>
            </a:r>
            <a:r>
              <a:rPr lang="en-US" sz="2800" spc="-55" dirty="0">
                <a:latin typeface="Verdana"/>
                <a:cs typeface="Verdana"/>
              </a:rPr>
              <a:t>this</a:t>
            </a:r>
            <a:r>
              <a:rPr lang="en-US" sz="2800" spc="-175" dirty="0">
                <a:latin typeface="Verdana"/>
                <a:cs typeface="Verdana"/>
              </a:rPr>
              <a:t> </a:t>
            </a:r>
            <a:r>
              <a:rPr lang="en-US" sz="2800" spc="-70" dirty="0">
                <a:latin typeface="Verdana"/>
                <a:cs typeface="Verdana"/>
              </a:rPr>
              <a:t>algorithm.</a:t>
            </a:r>
            <a:endParaRPr lang="en-US" sz="28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6502" y="3322670"/>
            <a:ext cx="8978225" cy="35248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7240" marR="1256665" algn="just">
              <a:lnSpc>
                <a:spcPct val="107100"/>
              </a:lnSpc>
            </a:pPr>
            <a:r>
              <a:rPr sz="3600" spc="120" dirty="0">
                <a:latin typeface="Trebuchet MS"/>
                <a:cs typeface="Trebuchet MS"/>
              </a:rPr>
              <a:t>The</a:t>
            </a:r>
            <a:r>
              <a:rPr sz="3600" spc="-55" dirty="0">
                <a:latin typeface="Trebuchet MS"/>
                <a:cs typeface="Trebuchet MS"/>
              </a:rPr>
              <a:t> </a:t>
            </a:r>
            <a:r>
              <a:rPr sz="3600" spc="114" dirty="0">
                <a:latin typeface="Trebuchet MS"/>
                <a:cs typeface="Trebuchet MS"/>
              </a:rPr>
              <a:t>best</a:t>
            </a:r>
            <a:r>
              <a:rPr sz="3600" spc="-55" dirty="0">
                <a:latin typeface="Trebuchet MS"/>
                <a:cs typeface="Trebuchet MS"/>
              </a:rPr>
              <a:t> </a:t>
            </a:r>
            <a:r>
              <a:rPr sz="3600" spc="65" dirty="0">
                <a:latin typeface="Trebuchet MS"/>
                <a:cs typeface="Trebuchet MS"/>
              </a:rPr>
              <a:t>testing</a:t>
            </a:r>
            <a:r>
              <a:rPr sz="3600" spc="-55" dirty="0">
                <a:latin typeface="Trebuchet MS"/>
                <a:cs typeface="Trebuchet MS"/>
              </a:rPr>
              <a:t> </a:t>
            </a:r>
            <a:r>
              <a:rPr sz="3600" spc="114" dirty="0">
                <a:latin typeface="Trebuchet MS"/>
                <a:cs typeface="Trebuchet MS"/>
              </a:rPr>
              <a:t>accuracy</a:t>
            </a:r>
            <a:r>
              <a:rPr sz="3600" spc="-55" dirty="0">
                <a:latin typeface="Trebuchet MS"/>
                <a:cs typeface="Trebuchet MS"/>
              </a:rPr>
              <a:t> </a:t>
            </a:r>
            <a:r>
              <a:rPr lang="en-IN" sz="3600" spc="65" dirty="0">
                <a:latin typeface="Trebuchet MS"/>
                <a:cs typeface="Trebuchet MS"/>
              </a:rPr>
              <a:t>has been</a:t>
            </a:r>
            <a:r>
              <a:rPr sz="3600" spc="65" dirty="0">
                <a:latin typeface="Trebuchet MS"/>
                <a:cs typeface="Trebuchet MS"/>
              </a:rPr>
              <a:t> </a:t>
            </a:r>
            <a:r>
              <a:rPr sz="3600" spc="60" dirty="0">
                <a:latin typeface="Trebuchet MS"/>
                <a:cs typeface="Trebuchet MS"/>
              </a:rPr>
              <a:t>offered</a:t>
            </a:r>
            <a:r>
              <a:rPr sz="3600" spc="-55" dirty="0">
                <a:latin typeface="Trebuchet MS"/>
                <a:cs typeface="Trebuchet MS"/>
              </a:rPr>
              <a:t> </a:t>
            </a:r>
            <a:r>
              <a:rPr sz="3600" spc="170" dirty="0">
                <a:latin typeface="Trebuchet MS"/>
                <a:cs typeface="Trebuchet MS"/>
              </a:rPr>
              <a:t>by</a:t>
            </a:r>
            <a:r>
              <a:rPr sz="3600" spc="-50" dirty="0">
                <a:latin typeface="Trebuchet MS"/>
                <a:cs typeface="Trebuchet MS"/>
              </a:rPr>
              <a:t> </a:t>
            </a:r>
            <a:r>
              <a:rPr lang="en-IN" sz="3600" spc="400" dirty="0">
                <a:latin typeface="Trebuchet MS"/>
                <a:cs typeface="Trebuchet MS"/>
              </a:rPr>
              <a:t>Decision Tree</a:t>
            </a:r>
            <a:r>
              <a:rPr sz="3600" spc="-50" dirty="0">
                <a:latin typeface="Trebuchet MS"/>
                <a:cs typeface="Trebuchet MS"/>
              </a:rPr>
              <a:t> </a:t>
            </a:r>
            <a:r>
              <a:rPr sz="3600" spc="65" dirty="0">
                <a:latin typeface="Trebuchet MS"/>
                <a:cs typeface="Trebuchet MS"/>
              </a:rPr>
              <a:t>Classifier</a:t>
            </a:r>
            <a:r>
              <a:rPr sz="3600" spc="-55" dirty="0">
                <a:latin typeface="Trebuchet MS"/>
                <a:cs typeface="Trebuchet MS"/>
              </a:rPr>
              <a:t> </a:t>
            </a:r>
            <a:r>
              <a:rPr sz="3600" spc="35" dirty="0">
                <a:latin typeface="Trebuchet MS"/>
                <a:cs typeface="Trebuchet MS"/>
              </a:rPr>
              <a:t>of </a:t>
            </a:r>
            <a:r>
              <a:rPr lang="en-IN" sz="3600" b="1" spc="-315" dirty="0">
                <a:latin typeface="Verdana"/>
                <a:cs typeface="Trebuchet MS"/>
              </a:rPr>
              <a:t>89</a:t>
            </a:r>
            <a:r>
              <a:rPr sz="3600" b="1" spc="-315" dirty="0">
                <a:latin typeface="Verdana"/>
                <a:cs typeface="Verdana"/>
              </a:rPr>
              <a:t>.</a:t>
            </a:r>
            <a:r>
              <a:rPr lang="en-IN" sz="3600" b="1" spc="-315" dirty="0">
                <a:latin typeface="Verdana"/>
                <a:cs typeface="Verdana"/>
              </a:rPr>
              <a:t>95</a:t>
            </a:r>
            <a:r>
              <a:rPr sz="3600" b="1" spc="-315" dirty="0">
                <a:latin typeface="Verdana"/>
                <a:cs typeface="Verdana"/>
              </a:rPr>
              <a:t>%</a:t>
            </a:r>
            <a:r>
              <a:rPr lang="en-IN" sz="3600" spc="-315" dirty="0">
                <a:latin typeface="Trebuchet MS"/>
                <a:cs typeface="Verdana"/>
              </a:rPr>
              <a:t> followed by </a:t>
            </a:r>
            <a:r>
              <a:rPr lang="en-IN" sz="3600" spc="400" dirty="0">
                <a:latin typeface="Trebuchet MS"/>
                <a:cs typeface="Trebuchet MS"/>
              </a:rPr>
              <a:t>Support Vector Machine with accuracy </a:t>
            </a:r>
            <a:r>
              <a:rPr lang="en-IN" sz="3600" b="1" spc="-315" dirty="0">
                <a:latin typeface="Verdana"/>
                <a:cs typeface="Trebuchet MS"/>
              </a:rPr>
              <a:t>87</a:t>
            </a:r>
            <a:r>
              <a:rPr lang="en-IN" sz="3600" b="1" spc="-315" dirty="0">
                <a:latin typeface="Verdana"/>
                <a:cs typeface="Verdana"/>
              </a:rPr>
              <a:t>.73%</a:t>
            </a:r>
            <a:r>
              <a:rPr lang="en-IN" sz="3600" spc="-315" dirty="0">
                <a:latin typeface="Trebuchet MS"/>
                <a:cs typeface="Verdana"/>
              </a:rPr>
              <a:t> </a:t>
            </a:r>
            <a:endParaRPr lang="en-IN" sz="3600" b="1" spc="-315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 animBg="1"/>
      <p:bldP spid="12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7CC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699" y="1028700"/>
            <a:ext cx="9934575" cy="8058784"/>
          </a:xfrm>
          <a:custGeom>
            <a:avLst/>
            <a:gdLst/>
            <a:ahLst/>
            <a:cxnLst/>
            <a:rect l="l" t="t" r="r" b="b"/>
            <a:pathLst>
              <a:path w="9934575" h="8058784">
                <a:moveTo>
                  <a:pt x="9695954" y="8058594"/>
                </a:moveTo>
                <a:lnTo>
                  <a:pt x="238124" y="8058594"/>
                </a:lnTo>
                <a:lnTo>
                  <a:pt x="190134" y="8053756"/>
                </a:lnTo>
                <a:lnTo>
                  <a:pt x="145435" y="8039881"/>
                </a:lnTo>
                <a:lnTo>
                  <a:pt x="104987" y="8017926"/>
                </a:lnTo>
                <a:lnTo>
                  <a:pt x="69745" y="7988849"/>
                </a:lnTo>
                <a:lnTo>
                  <a:pt x="40668" y="7953607"/>
                </a:lnTo>
                <a:lnTo>
                  <a:pt x="18713" y="7913158"/>
                </a:lnTo>
                <a:lnTo>
                  <a:pt x="4837" y="7868459"/>
                </a:lnTo>
                <a:lnTo>
                  <a:pt x="0" y="7820469"/>
                </a:lnTo>
                <a:lnTo>
                  <a:pt x="0" y="238124"/>
                </a:lnTo>
                <a:lnTo>
                  <a:pt x="4837" y="190134"/>
                </a:lnTo>
                <a:lnTo>
                  <a:pt x="18713" y="145435"/>
                </a:lnTo>
                <a:lnTo>
                  <a:pt x="40668" y="104987"/>
                </a:lnTo>
                <a:lnTo>
                  <a:pt x="69745" y="69745"/>
                </a:lnTo>
                <a:lnTo>
                  <a:pt x="104987" y="40668"/>
                </a:lnTo>
                <a:lnTo>
                  <a:pt x="145435" y="18713"/>
                </a:lnTo>
                <a:lnTo>
                  <a:pt x="190134" y="4837"/>
                </a:lnTo>
                <a:lnTo>
                  <a:pt x="238124" y="0"/>
                </a:lnTo>
                <a:lnTo>
                  <a:pt x="9695954" y="0"/>
                </a:lnTo>
                <a:lnTo>
                  <a:pt x="9743945" y="4837"/>
                </a:lnTo>
                <a:lnTo>
                  <a:pt x="9788643" y="18713"/>
                </a:lnTo>
                <a:lnTo>
                  <a:pt x="9829092" y="40668"/>
                </a:lnTo>
                <a:lnTo>
                  <a:pt x="9864334" y="69745"/>
                </a:lnTo>
                <a:lnTo>
                  <a:pt x="9893411" y="104987"/>
                </a:lnTo>
                <a:lnTo>
                  <a:pt x="9915366" y="145435"/>
                </a:lnTo>
                <a:lnTo>
                  <a:pt x="9929242" y="190134"/>
                </a:lnTo>
                <a:lnTo>
                  <a:pt x="9934079" y="238124"/>
                </a:lnTo>
                <a:lnTo>
                  <a:pt x="9934079" y="7820469"/>
                </a:lnTo>
                <a:lnTo>
                  <a:pt x="9929242" y="7868459"/>
                </a:lnTo>
                <a:lnTo>
                  <a:pt x="9915366" y="7913158"/>
                </a:lnTo>
                <a:lnTo>
                  <a:pt x="9893411" y="7953607"/>
                </a:lnTo>
                <a:lnTo>
                  <a:pt x="9864334" y="7988849"/>
                </a:lnTo>
                <a:lnTo>
                  <a:pt x="9829092" y="8017926"/>
                </a:lnTo>
                <a:lnTo>
                  <a:pt x="9788643" y="8039881"/>
                </a:lnTo>
                <a:lnTo>
                  <a:pt x="9743945" y="8053756"/>
                </a:lnTo>
                <a:lnTo>
                  <a:pt x="9695954" y="8058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63681" y="1435648"/>
            <a:ext cx="6421755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750" spc="-915" dirty="0"/>
              <a:t>Conclusion</a:t>
            </a:r>
            <a:endParaRPr sz="9750" dirty="0"/>
          </a:p>
        </p:txBody>
      </p:sp>
      <p:grpSp>
        <p:nvGrpSpPr>
          <p:cNvPr id="5" name="object 5"/>
          <p:cNvGrpSpPr/>
          <p:nvPr/>
        </p:nvGrpSpPr>
        <p:grpSpPr>
          <a:xfrm>
            <a:off x="1586225" y="3293503"/>
            <a:ext cx="114300" cy="3714750"/>
            <a:chOff x="1586225" y="3293503"/>
            <a:chExt cx="114300" cy="37147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225" y="3293503"/>
              <a:ext cx="114300" cy="114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225" y="5350903"/>
              <a:ext cx="114300" cy="114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225" y="6893952"/>
              <a:ext cx="114300" cy="1142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71181" y="3013265"/>
            <a:ext cx="8463280" cy="5683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4399"/>
              </a:lnSpc>
              <a:spcBef>
                <a:spcPts val="95"/>
              </a:spcBef>
            </a:pPr>
            <a:r>
              <a:rPr sz="2950" dirty="0">
                <a:latin typeface="Trebuchet MS"/>
                <a:cs typeface="Trebuchet MS"/>
              </a:rPr>
              <a:t>In</a:t>
            </a:r>
            <a:r>
              <a:rPr sz="2950" spc="635" dirty="0">
                <a:latin typeface="Trebuchet MS"/>
                <a:cs typeface="Trebuchet MS"/>
              </a:rPr>
              <a:t> </a:t>
            </a:r>
            <a:r>
              <a:rPr sz="2950" spc="55" dirty="0">
                <a:latin typeface="Trebuchet MS"/>
                <a:cs typeface="Trebuchet MS"/>
              </a:rPr>
              <a:t>this</a:t>
            </a:r>
            <a:r>
              <a:rPr sz="2950" spc="645" dirty="0">
                <a:latin typeface="Trebuchet MS"/>
                <a:cs typeface="Trebuchet MS"/>
              </a:rPr>
              <a:t> </a:t>
            </a:r>
            <a:r>
              <a:rPr sz="2950" spc="60" dirty="0">
                <a:latin typeface="Trebuchet MS"/>
                <a:cs typeface="Trebuchet MS"/>
              </a:rPr>
              <a:t>exploratory</a:t>
            </a:r>
            <a:r>
              <a:rPr sz="2950" spc="640" dirty="0">
                <a:latin typeface="Trebuchet MS"/>
                <a:cs typeface="Trebuchet MS"/>
              </a:rPr>
              <a:t> </a:t>
            </a:r>
            <a:r>
              <a:rPr sz="2950" dirty="0">
                <a:latin typeface="Trebuchet MS"/>
                <a:cs typeface="Trebuchet MS"/>
              </a:rPr>
              <a:t>project,</a:t>
            </a:r>
            <a:r>
              <a:rPr sz="2950" spc="645" dirty="0">
                <a:latin typeface="Trebuchet MS"/>
                <a:cs typeface="Trebuchet MS"/>
              </a:rPr>
              <a:t> </a:t>
            </a:r>
            <a:r>
              <a:rPr sz="2950" spc="150" dirty="0">
                <a:latin typeface="Trebuchet MS"/>
                <a:cs typeface="Trebuchet MS"/>
              </a:rPr>
              <a:t>we</a:t>
            </a:r>
            <a:r>
              <a:rPr sz="2950" spc="645" dirty="0">
                <a:latin typeface="Trebuchet MS"/>
                <a:cs typeface="Trebuchet MS"/>
              </a:rPr>
              <a:t> </a:t>
            </a:r>
            <a:r>
              <a:rPr sz="2950" spc="55" dirty="0">
                <a:latin typeface="Trebuchet MS"/>
                <a:cs typeface="Trebuchet MS"/>
              </a:rPr>
              <a:t>learned</a:t>
            </a:r>
            <a:r>
              <a:rPr sz="2950" spc="645" dirty="0">
                <a:latin typeface="Trebuchet MS"/>
                <a:cs typeface="Trebuchet MS"/>
              </a:rPr>
              <a:t> </a:t>
            </a:r>
            <a:r>
              <a:rPr sz="2950" spc="80" dirty="0">
                <a:latin typeface="Trebuchet MS"/>
                <a:cs typeface="Trebuchet MS"/>
              </a:rPr>
              <a:t>about </a:t>
            </a:r>
            <a:r>
              <a:rPr sz="2950" dirty="0">
                <a:latin typeface="Trebuchet MS"/>
                <a:cs typeface="Trebuchet MS"/>
              </a:rPr>
              <a:t>different</a:t>
            </a:r>
            <a:r>
              <a:rPr sz="2950" spc="240" dirty="0">
                <a:latin typeface="Trebuchet MS"/>
                <a:cs typeface="Trebuchet MS"/>
              </a:rPr>
              <a:t>   </a:t>
            </a:r>
            <a:r>
              <a:rPr sz="2950" spc="135" dirty="0">
                <a:latin typeface="Trebuchet MS"/>
                <a:cs typeface="Trebuchet MS"/>
              </a:rPr>
              <a:t>types</a:t>
            </a:r>
            <a:r>
              <a:rPr sz="2950" spc="245" dirty="0">
                <a:latin typeface="Trebuchet MS"/>
                <a:cs typeface="Trebuchet MS"/>
              </a:rPr>
              <a:t>   </a:t>
            </a:r>
            <a:r>
              <a:rPr sz="2950" spc="70" dirty="0">
                <a:latin typeface="Trebuchet MS"/>
                <a:cs typeface="Trebuchet MS"/>
              </a:rPr>
              <a:t>of</a:t>
            </a:r>
            <a:r>
              <a:rPr sz="2950" spc="240" dirty="0">
                <a:latin typeface="Trebuchet MS"/>
                <a:cs typeface="Trebuchet MS"/>
              </a:rPr>
              <a:t>   </a:t>
            </a:r>
            <a:r>
              <a:rPr sz="2950" dirty="0">
                <a:latin typeface="Trebuchet MS"/>
                <a:cs typeface="Trebuchet MS"/>
              </a:rPr>
              <a:t>faults</a:t>
            </a:r>
            <a:r>
              <a:rPr sz="2950" spc="245" dirty="0">
                <a:latin typeface="Trebuchet MS"/>
                <a:cs typeface="Trebuchet MS"/>
              </a:rPr>
              <a:t>   </a:t>
            </a:r>
            <a:r>
              <a:rPr sz="2950" dirty="0">
                <a:latin typeface="Trebuchet MS"/>
                <a:cs typeface="Trebuchet MS"/>
              </a:rPr>
              <a:t>that</a:t>
            </a:r>
            <a:r>
              <a:rPr sz="2950" spc="240" dirty="0">
                <a:latin typeface="Trebuchet MS"/>
                <a:cs typeface="Trebuchet MS"/>
              </a:rPr>
              <a:t>   </a:t>
            </a:r>
            <a:r>
              <a:rPr sz="2950" spc="120" dirty="0">
                <a:latin typeface="Trebuchet MS"/>
                <a:cs typeface="Trebuchet MS"/>
              </a:rPr>
              <a:t>occur</a:t>
            </a:r>
            <a:r>
              <a:rPr sz="2950" spc="240" dirty="0">
                <a:latin typeface="Trebuchet MS"/>
                <a:cs typeface="Trebuchet MS"/>
              </a:rPr>
              <a:t>   </a:t>
            </a:r>
            <a:r>
              <a:rPr sz="2950" spc="-25" dirty="0">
                <a:latin typeface="Trebuchet MS"/>
                <a:cs typeface="Trebuchet MS"/>
              </a:rPr>
              <a:t>in </a:t>
            </a:r>
            <a:r>
              <a:rPr sz="2950" spc="100" dirty="0">
                <a:latin typeface="Trebuchet MS"/>
                <a:cs typeface="Trebuchet MS"/>
              </a:rPr>
              <a:t>transmission</a:t>
            </a:r>
            <a:r>
              <a:rPr sz="2950" spc="125" dirty="0">
                <a:latin typeface="Trebuchet MS"/>
                <a:cs typeface="Trebuchet MS"/>
              </a:rPr>
              <a:t>  </a:t>
            </a:r>
            <a:r>
              <a:rPr sz="2950" dirty="0">
                <a:latin typeface="Trebuchet MS"/>
                <a:cs typeface="Trebuchet MS"/>
              </a:rPr>
              <a:t>lines</a:t>
            </a:r>
            <a:r>
              <a:rPr sz="2950" spc="125" dirty="0">
                <a:latin typeface="Trebuchet MS"/>
                <a:cs typeface="Trebuchet MS"/>
              </a:rPr>
              <a:t>  </a:t>
            </a:r>
            <a:r>
              <a:rPr sz="2950" spc="135" dirty="0">
                <a:latin typeface="Trebuchet MS"/>
                <a:cs typeface="Trebuchet MS"/>
              </a:rPr>
              <a:t>and</a:t>
            </a:r>
            <a:r>
              <a:rPr sz="2950" spc="120" dirty="0">
                <a:latin typeface="Trebuchet MS"/>
                <a:cs typeface="Trebuchet MS"/>
              </a:rPr>
              <a:t>  </a:t>
            </a:r>
            <a:r>
              <a:rPr sz="2950" spc="80" dirty="0">
                <a:latin typeface="Trebuchet MS"/>
                <a:cs typeface="Trebuchet MS"/>
              </a:rPr>
              <a:t>created</a:t>
            </a:r>
            <a:r>
              <a:rPr sz="2950" spc="130" dirty="0">
                <a:latin typeface="Trebuchet MS"/>
                <a:cs typeface="Trebuchet MS"/>
              </a:rPr>
              <a:t>  </a:t>
            </a:r>
            <a:r>
              <a:rPr sz="2950" dirty="0">
                <a:latin typeface="Trebuchet MS"/>
                <a:cs typeface="Trebuchet MS"/>
              </a:rPr>
              <a:t>different</a:t>
            </a:r>
            <a:r>
              <a:rPr sz="2950" spc="120" dirty="0">
                <a:latin typeface="Trebuchet MS"/>
                <a:cs typeface="Trebuchet MS"/>
              </a:rPr>
              <a:t>  </a:t>
            </a:r>
            <a:r>
              <a:rPr sz="2950" spc="360" dirty="0">
                <a:latin typeface="Trebuchet MS"/>
                <a:cs typeface="Trebuchet MS"/>
              </a:rPr>
              <a:t>ML </a:t>
            </a:r>
            <a:r>
              <a:rPr sz="2950" spc="125" dirty="0">
                <a:latin typeface="Trebuchet MS"/>
                <a:cs typeface="Trebuchet MS"/>
              </a:rPr>
              <a:t>models</a:t>
            </a:r>
            <a:r>
              <a:rPr sz="2950" spc="-35" dirty="0">
                <a:latin typeface="Trebuchet MS"/>
                <a:cs typeface="Trebuchet MS"/>
              </a:rPr>
              <a:t> </a:t>
            </a:r>
            <a:r>
              <a:rPr sz="2950" dirty="0">
                <a:latin typeface="Trebuchet MS"/>
                <a:cs typeface="Trebuchet MS"/>
              </a:rPr>
              <a:t>to</a:t>
            </a:r>
            <a:r>
              <a:rPr sz="2950" spc="-30" dirty="0">
                <a:latin typeface="Trebuchet MS"/>
                <a:cs typeface="Trebuchet MS"/>
              </a:rPr>
              <a:t> </a:t>
            </a:r>
            <a:r>
              <a:rPr sz="2950" spc="100" dirty="0">
                <a:latin typeface="Trebuchet MS"/>
                <a:cs typeface="Trebuchet MS"/>
              </a:rPr>
              <a:t>classify</a:t>
            </a:r>
            <a:r>
              <a:rPr sz="2950" spc="-30" dirty="0">
                <a:latin typeface="Trebuchet MS"/>
                <a:cs typeface="Trebuchet MS"/>
              </a:rPr>
              <a:t> </a:t>
            </a:r>
            <a:r>
              <a:rPr sz="2950" spc="-10" dirty="0">
                <a:latin typeface="Trebuchet MS"/>
                <a:cs typeface="Trebuchet MS"/>
              </a:rPr>
              <a:t>them.</a:t>
            </a:r>
            <a:endParaRPr sz="295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14399"/>
              </a:lnSpc>
            </a:pPr>
            <a:r>
              <a:rPr sz="2950" spc="140" dirty="0">
                <a:latin typeface="Trebuchet MS"/>
                <a:cs typeface="Trebuchet MS"/>
              </a:rPr>
              <a:t>The</a:t>
            </a:r>
            <a:r>
              <a:rPr sz="2950" spc="280" dirty="0">
                <a:latin typeface="Trebuchet MS"/>
                <a:cs typeface="Trebuchet MS"/>
              </a:rPr>
              <a:t> </a:t>
            </a:r>
            <a:r>
              <a:rPr sz="2950" spc="70" dirty="0">
                <a:latin typeface="Trebuchet MS"/>
                <a:cs typeface="Trebuchet MS"/>
              </a:rPr>
              <a:t>algorithms</a:t>
            </a:r>
            <a:r>
              <a:rPr sz="2950" spc="290" dirty="0">
                <a:latin typeface="Trebuchet MS"/>
                <a:cs typeface="Trebuchet MS"/>
              </a:rPr>
              <a:t> </a:t>
            </a:r>
            <a:r>
              <a:rPr sz="2950" spc="155" dirty="0">
                <a:latin typeface="Trebuchet MS"/>
                <a:cs typeface="Trebuchet MS"/>
              </a:rPr>
              <a:t>proposed</a:t>
            </a:r>
            <a:r>
              <a:rPr sz="2950" spc="285" dirty="0">
                <a:latin typeface="Trebuchet MS"/>
                <a:cs typeface="Trebuchet MS"/>
              </a:rPr>
              <a:t> </a:t>
            </a:r>
            <a:r>
              <a:rPr sz="2950" spc="190" dirty="0">
                <a:latin typeface="Trebuchet MS"/>
                <a:cs typeface="Trebuchet MS"/>
              </a:rPr>
              <a:t>suggested</a:t>
            </a:r>
            <a:r>
              <a:rPr sz="2950" spc="290" dirty="0">
                <a:latin typeface="Trebuchet MS"/>
                <a:cs typeface="Trebuchet MS"/>
              </a:rPr>
              <a:t> </a:t>
            </a:r>
            <a:r>
              <a:rPr sz="2950" spc="215" dirty="0">
                <a:latin typeface="Trebuchet MS"/>
                <a:cs typeface="Trebuchet MS"/>
              </a:rPr>
              <a:t>us</a:t>
            </a:r>
            <a:r>
              <a:rPr sz="2950" spc="290" dirty="0">
                <a:latin typeface="Trebuchet MS"/>
                <a:cs typeface="Trebuchet MS"/>
              </a:rPr>
              <a:t> </a:t>
            </a:r>
            <a:r>
              <a:rPr sz="2950" dirty="0">
                <a:latin typeface="Trebuchet MS"/>
                <a:cs typeface="Trebuchet MS"/>
              </a:rPr>
              <a:t>to</a:t>
            </a:r>
            <a:r>
              <a:rPr sz="2950" spc="290" dirty="0">
                <a:latin typeface="Trebuchet MS"/>
                <a:cs typeface="Trebuchet MS"/>
              </a:rPr>
              <a:t> </a:t>
            </a:r>
            <a:r>
              <a:rPr sz="2950" spc="155" dirty="0">
                <a:latin typeface="Trebuchet MS"/>
                <a:cs typeface="Trebuchet MS"/>
              </a:rPr>
              <a:t>use </a:t>
            </a:r>
            <a:r>
              <a:rPr sz="2950" spc="229" dirty="0">
                <a:latin typeface="Trebuchet MS"/>
                <a:cs typeface="Trebuchet MS"/>
              </a:rPr>
              <a:t>SVM’s</a:t>
            </a:r>
            <a:r>
              <a:rPr sz="2950" spc="585" dirty="0">
                <a:latin typeface="Trebuchet MS"/>
                <a:cs typeface="Trebuchet MS"/>
              </a:rPr>
              <a:t> </a:t>
            </a:r>
            <a:r>
              <a:rPr sz="2950" dirty="0">
                <a:latin typeface="Trebuchet MS"/>
                <a:cs typeface="Trebuchet MS"/>
              </a:rPr>
              <a:t>for</a:t>
            </a:r>
            <a:r>
              <a:rPr sz="2950" spc="590" dirty="0">
                <a:latin typeface="Trebuchet MS"/>
                <a:cs typeface="Trebuchet MS"/>
              </a:rPr>
              <a:t> </a:t>
            </a:r>
            <a:r>
              <a:rPr sz="2950" dirty="0">
                <a:latin typeface="Trebuchet MS"/>
                <a:cs typeface="Trebuchet MS"/>
              </a:rPr>
              <a:t>fault</a:t>
            </a:r>
            <a:r>
              <a:rPr sz="2950" spc="595" dirty="0">
                <a:latin typeface="Trebuchet MS"/>
                <a:cs typeface="Trebuchet MS"/>
              </a:rPr>
              <a:t> </a:t>
            </a:r>
            <a:r>
              <a:rPr sz="2950" spc="55" dirty="0">
                <a:latin typeface="Trebuchet MS"/>
                <a:cs typeface="Trebuchet MS"/>
              </a:rPr>
              <a:t>detection</a:t>
            </a:r>
            <a:r>
              <a:rPr sz="2950" spc="590" dirty="0">
                <a:latin typeface="Trebuchet MS"/>
                <a:cs typeface="Trebuchet MS"/>
              </a:rPr>
              <a:t> </a:t>
            </a:r>
            <a:r>
              <a:rPr sz="2950" spc="135" dirty="0">
                <a:latin typeface="Trebuchet MS"/>
                <a:cs typeface="Trebuchet MS"/>
              </a:rPr>
              <a:t>and</a:t>
            </a:r>
            <a:r>
              <a:rPr sz="2950" spc="595" dirty="0">
                <a:latin typeface="Trebuchet MS"/>
                <a:cs typeface="Trebuchet MS"/>
              </a:rPr>
              <a:t> </a:t>
            </a:r>
            <a:r>
              <a:rPr sz="2950" spc="114" dirty="0">
                <a:latin typeface="Trebuchet MS"/>
                <a:cs typeface="Trebuchet MS"/>
              </a:rPr>
              <a:t>Decision</a:t>
            </a:r>
            <a:r>
              <a:rPr sz="2950" spc="595" dirty="0">
                <a:latin typeface="Trebuchet MS"/>
                <a:cs typeface="Trebuchet MS"/>
              </a:rPr>
              <a:t> </a:t>
            </a:r>
            <a:r>
              <a:rPr sz="2950" spc="130" dirty="0">
                <a:latin typeface="Trebuchet MS"/>
                <a:cs typeface="Trebuchet MS"/>
              </a:rPr>
              <a:t>Trees </a:t>
            </a:r>
            <a:r>
              <a:rPr sz="2950" dirty="0">
                <a:latin typeface="Trebuchet MS"/>
                <a:cs typeface="Trebuchet MS"/>
              </a:rPr>
              <a:t>for</a:t>
            </a:r>
            <a:r>
              <a:rPr sz="2950" spc="-55" dirty="0">
                <a:latin typeface="Trebuchet MS"/>
                <a:cs typeface="Trebuchet MS"/>
              </a:rPr>
              <a:t> </a:t>
            </a:r>
            <a:r>
              <a:rPr sz="2950" dirty="0">
                <a:latin typeface="Trebuchet MS"/>
                <a:cs typeface="Trebuchet MS"/>
              </a:rPr>
              <a:t>fault</a:t>
            </a:r>
            <a:r>
              <a:rPr sz="2950" spc="-55" dirty="0">
                <a:latin typeface="Trebuchet MS"/>
                <a:cs typeface="Trebuchet MS"/>
              </a:rPr>
              <a:t> </a:t>
            </a:r>
            <a:r>
              <a:rPr sz="2950" spc="-10" dirty="0">
                <a:latin typeface="Trebuchet MS"/>
                <a:cs typeface="Trebuchet MS"/>
              </a:rPr>
              <a:t>classification.</a:t>
            </a:r>
            <a:endParaRPr sz="295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14399"/>
              </a:lnSpc>
            </a:pPr>
            <a:r>
              <a:rPr sz="2950" spc="140" dirty="0">
                <a:latin typeface="Trebuchet MS"/>
                <a:cs typeface="Trebuchet MS"/>
              </a:rPr>
              <a:t>The</a:t>
            </a:r>
            <a:r>
              <a:rPr sz="2950" spc="600" dirty="0">
                <a:latin typeface="Trebuchet MS"/>
                <a:cs typeface="Trebuchet MS"/>
              </a:rPr>
              <a:t> </a:t>
            </a:r>
            <a:r>
              <a:rPr sz="2950" spc="80" dirty="0">
                <a:latin typeface="Trebuchet MS"/>
                <a:cs typeface="Trebuchet MS"/>
              </a:rPr>
              <a:t>results</a:t>
            </a:r>
            <a:r>
              <a:rPr sz="2950" spc="605" dirty="0">
                <a:latin typeface="Trebuchet MS"/>
                <a:cs typeface="Trebuchet MS"/>
              </a:rPr>
              <a:t> </a:t>
            </a:r>
            <a:r>
              <a:rPr sz="2950" spc="90" dirty="0">
                <a:latin typeface="Trebuchet MS"/>
                <a:cs typeface="Trebuchet MS"/>
              </a:rPr>
              <a:t>demonstrate</a:t>
            </a:r>
            <a:r>
              <a:rPr sz="2950" spc="610" dirty="0">
                <a:latin typeface="Trebuchet MS"/>
                <a:cs typeface="Trebuchet MS"/>
              </a:rPr>
              <a:t> </a:t>
            </a:r>
            <a:r>
              <a:rPr sz="2950" dirty="0">
                <a:latin typeface="Trebuchet MS"/>
                <a:cs typeface="Trebuchet MS"/>
              </a:rPr>
              <a:t>the</a:t>
            </a:r>
            <a:r>
              <a:rPr sz="2950" spc="605" dirty="0">
                <a:latin typeface="Trebuchet MS"/>
                <a:cs typeface="Trebuchet MS"/>
              </a:rPr>
              <a:t> </a:t>
            </a:r>
            <a:r>
              <a:rPr sz="2950" spc="95" dirty="0">
                <a:latin typeface="Trebuchet MS"/>
                <a:cs typeface="Trebuchet MS"/>
              </a:rPr>
              <a:t>effectiveness</a:t>
            </a:r>
            <a:r>
              <a:rPr sz="2950" spc="610" dirty="0">
                <a:latin typeface="Trebuchet MS"/>
                <a:cs typeface="Trebuchet MS"/>
              </a:rPr>
              <a:t> </a:t>
            </a:r>
            <a:r>
              <a:rPr sz="2950" spc="45" dirty="0">
                <a:latin typeface="Trebuchet MS"/>
                <a:cs typeface="Trebuchet MS"/>
              </a:rPr>
              <a:t>of </a:t>
            </a:r>
            <a:r>
              <a:rPr sz="2950" spc="385" dirty="0">
                <a:latin typeface="Trebuchet MS"/>
                <a:cs typeface="Trebuchet MS"/>
              </a:rPr>
              <a:t>ML</a:t>
            </a:r>
            <a:r>
              <a:rPr sz="2950" spc="50" dirty="0">
                <a:latin typeface="Trebuchet MS"/>
                <a:cs typeface="Trebuchet MS"/>
              </a:rPr>
              <a:t> </a:t>
            </a:r>
            <a:r>
              <a:rPr sz="2950" dirty="0">
                <a:latin typeface="Trebuchet MS"/>
                <a:cs typeface="Trebuchet MS"/>
              </a:rPr>
              <a:t>in</a:t>
            </a:r>
            <a:r>
              <a:rPr sz="2950" spc="55" dirty="0">
                <a:latin typeface="Trebuchet MS"/>
                <a:cs typeface="Trebuchet MS"/>
              </a:rPr>
              <a:t> </a:t>
            </a:r>
            <a:r>
              <a:rPr sz="2950" spc="80" dirty="0">
                <a:latin typeface="Trebuchet MS"/>
                <a:cs typeface="Trebuchet MS"/>
              </a:rPr>
              <a:t>improving</a:t>
            </a:r>
            <a:r>
              <a:rPr sz="2950" spc="55" dirty="0">
                <a:latin typeface="Trebuchet MS"/>
                <a:cs typeface="Trebuchet MS"/>
              </a:rPr>
              <a:t> </a:t>
            </a:r>
            <a:r>
              <a:rPr sz="2950" dirty="0">
                <a:latin typeface="Trebuchet MS"/>
                <a:cs typeface="Trebuchet MS"/>
              </a:rPr>
              <a:t>fault</a:t>
            </a:r>
            <a:r>
              <a:rPr sz="2950" spc="55" dirty="0">
                <a:latin typeface="Trebuchet MS"/>
                <a:cs typeface="Trebuchet MS"/>
              </a:rPr>
              <a:t> </a:t>
            </a:r>
            <a:r>
              <a:rPr sz="2950" spc="145" dirty="0">
                <a:latin typeface="Trebuchet MS"/>
                <a:cs typeface="Trebuchet MS"/>
              </a:rPr>
              <a:t>diagnosis</a:t>
            </a:r>
            <a:r>
              <a:rPr sz="2950" spc="50" dirty="0">
                <a:latin typeface="Trebuchet MS"/>
                <a:cs typeface="Trebuchet MS"/>
              </a:rPr>
              <a:t> </a:t>
            </a:r>
            <a:r>
              <a:rPr sz="2950" spc="135" dirty="0">
                <a:latin typeface="Trebuchet MS"/>
                <a:cs typeface="Trebuchet MS"/>
              </a:rPr>
              <a:t>and</a:t>
            </a:r>
            <a:r>
              <a:rPr sz="2950" spc="55" dirty="0">
                <a:latin typeface="Trebuchet MS"/>
                <a:cs typeface="Trebuchet MS"/>
              </a:rPr>
              <a:t> </a:t>
            </a:r>
            <a:r>
              <a:rPr sz="2950" spc="110" dirty="0">
                <a:latin typeface="Trebuchet MS"/>
                <a:cs typeface="Trebuchet MS"/>
              </a:rPr>
              <a:t>support</a:t>
            </a:r>
            <a:r>
              <a:rPr sz="2950" spc="55" dirty="0">
                <a:latin typeface="Trebuchet MS"/>
                <a:cs typeface="Trebuchet MS"/>
              </a:rPr>
              <a:t> </a:t>
            </a:r>
            <a:r>
              <a:rPr sz="2950" spc="-25" dirty="0">
                <a:latin typeface="Trebuchet MS"/>
                <a:cs typeface="Trebuchet MS"/>
              </a:rPr>
              <a:t>its </a:t>
            </a:r>
            <a:r>
              <a:rPr sz="2950" dirty="0">
                <a:latin typeface="Trebuchet MS"/>
                <a:cs typeface="Trebuchet MS"/>
              </a:rPr>
              <a:t>application</a:t>
            </a:r>
            <a:r>
              <a:rPr sz="2950" spc="560" dirty="0">
                <a:latin typeface="Trebuchet MS"/>
                <a:cs typeface="Trebuchet MS"/>
              </a:rPr>
              <a:t>   </a:t>
            </a:r>
            <a:r>
              <a:rPr sz="2950" dirty="0">
                <a:latin typeface="Trebuchet MS"/>
                <a:cs typeface="Trebuchet MS"/>
              </a:rPr>
              <a:t>in</a:t>
            </a:r>
            <a:r>
              <a:rPr sz="2950" spc="560" dirty="0">
                <a:latin typeface="Trebuchet MS"/>
                <a:cs typeface="Trebuchet MS"/>
              </a:rPr>
              <a:t>   </a:t>
            </a:r>
            <a:r>
              <a:rPr sz="2950" spc="50" dirty="0">
                <a:latin typeface="Trebuchet MS"/>
                <a:cs typeface="Trebuchet MS"/>
              </a:rPr>
              <a:t>real-</a:t>
            </a:r>
            <a:r>
              <a:rPr sz="2950" dirty="0">
                <a:latin typeface="Trebuchet MS"/>
                <a:cs typeface="Trebuchet MS"/>
              </a:rPr>
              <a:t>time</a:t>
            </a:r>
            <a:r>
              <a:rPr sz="2950" spc="560" dirty="0">
                <a:latin typeface="Trebuchet MS"/>
                <a:cs typeface="Trebuchet MS"/>
              </a:rPr>
              <a:t>   </a:t>
            </a:r>
            <a:r>
              <a:rPr sz="2950" spc="120" dirty="0">
                <a:latin typeface="Trebuchet MS"/>
                <a:cs typeface="Trebuchet MS"/>
              </a:rPr>
              <a:t>power</a:t>
            </a:r>
            <a:r>
              <a:rPr sz="2950" spc="560" dirty="0">
                <a:latin typeface="Trebuchet MS"/>
                <a:cs typeface="Trebuchet MS"/>
              </a:rPr>
              <a:t>   </a:t>
            </a:r>
            <a:r>
              <a:rPr sz="2950" spc="150" dirty="0">
                <a:latin typeface="Trebuchet MS"/>
                <a:cs typeface="Trebuchet MS"/>
              </a:rPr>
              <a:t>system </a:t>
            </a:r>
            <a:r>
              <a:rPr sz="2950" spc="-10" dirty="0">
                <a:latin typeface="Trebuchet MS"/>
                <a:cs typeface="Trebuchet MS"/>
              </a:rPr>
              <a:t>monitoring.</a:t>
            </a:r>
            <a:endParaRPr sz="2950" dirty="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63528" y="1209312"/>
            <a:ext cx="5686424" cy="8058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1095" y="590266"/>
            <a:ext cx="15881985" cy="1513840"/>
          </a:xfrm>
          <a:custGeom>
            <a:avLst/>
            <a:gdLst/>
            <a:ahLst/>
            <a:cxnLst/>
            <a:rect l="l" t="t" r="r" b="b"/>
            <a:pathLst>
              <a:path w="15881985" h="1513839">
                <a:moveTo>
                  <a:pt x="15643710" y="1513655"/>
                </a:moveTo>
                <a:lnTo>
                  <a:pt x="238125" y="1513655"/>
                </a:lnTo>
                <a:lnTo>
                  <a:pt x="190134" y="1508817"/>
                </a:lnTo>
                <a:lnTo>
                  <a:pt x="145436" y="1494942"/>
                </a:lnTo>
                <a:lnTo>
                  <a:pt x="104987" y="1472987"/>
                </a:lnTo>
                <a:lnTo>
                  <a:pt x="69745" y="1443910"/>
                </a:lnTo>
                <a:lnTo>
                  <a:pt x="40668" y="1408668"/>
                </a:lnTo>
                <a:lnTo>
                  <a:pt x="18713" y="1368219"/>
                </a:lnTo>
                <a:lnTo>
                  <a:pt x="4837" y="1323520"/>
                </a:lnTo>
                <a:lnTo>
                  <a:pt x="0" y="1275530"/>
                </a:lnTo>
                <a:lnTo>
                  <a:pt x="0" y="238125"/>
                </a:lnTo>
                <a:lnTo>
                  <a:pt x="4837" y="190134"/>
                </a:lnTo>
                <a:lnTo>
                  <a:pt x="18713" y="145436"/>
                </a:lnTo>
                <a:lnTo>
                  <a:pt x="40668" y="104987"/>
                </a:lnTo>
                <a:lnTo>
                  <a:pt x="69745" y="69745"/>
                </a:lnTo>
                <a:lnTo>
                  <a:pt x="104987" y="40668"/>
                </a:lnTo>
                <a:lnTo>
                  <a:pt x="145436" y="18713"/>
                </a:lnTo>
                <a:lnTo>
                  <a:pt x="190134" y="4837"/>
                </a:lnTo>
                <a:lnTo>
                  <a:pt x="238125" y="0"/>
                </a:lnTo>
                <a:lnTo>
                  <a:pt x="15643710" y="0"/>
                </a:lnTo>
                <a:lnTo>
                  <a:pt x="15691700" y="4837"/>
                </a:lnTo>
                <a:lnTo>
                  <a:pt x="15736399" y="18713"/>
                </a:lnTo>
                <a:lnTo>
                  <a:pt x="15776848" y="40668"/>
                </a:lnTo>
                <a:lnTo>
                  <a:pt x="15812090" y="69745"/>
                </a:lnTo>
                <a:lnTo>
                  <a:pt x="15841167" y="104987"/>
                </a:lnTo>
                <a:lnTo>
                  <a:pt x="15863122" y="145436"/>
                </a:lnTo>
                <a:lnTo>
                  <a:pt x="15876997" y="190134"/>
                </a:lnTo>
                <a:lnTo>
                  <a:pt x="15881554" y="235339"/>
                </a:lnTo>
                <a:lnTo>
                  <a:pt x="15881554" y="1278315"/>
                </a:lnTo>
                <a:lnTo>
                  <a:pt x="15876997" y="1323520"/>
                </a:lnTo>
                <a:lnTo>
                  <a:pt x="15863122" y="1368219"/>
                </a:lnTo>
                <a:lnTo>
                  <a:pt x="15841167" y="1408668"/>
                </a:lnTo>
                <a:lnTo>
                  <a:pt x="15812090" y="1443910"/>
                </a:lnTo>
                <a:lnTo>
                  <a:pt x="15776848" y="1472987"/>
                </a:lnTo>
                <a:lnTo>
                  <a:pt x="15736399" y="1494942"/>
                </a:lnTo>
                <a:lnTo>
                  <a:pt x="15691700" y="1508817"/>
                </a:lnTo>
                <a:lnTo>
                  <a:pt x="15643710" y="1513655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500" rIns="0" bIns="0" rtlCol="0">
            <a:spAutoFit/>
          </a:bodyPr>
          <a:lstStyle/>
          <a:p>
            <a:pPr marL="148463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Faults</a:t>
            </a:r>
            <a:r>
              <a:rPr spc="-1150" dirty="0"/>
              <a:t> </a:t>
            </a:r>
            <a:r>
              <a:rPr spc="-665" dirty="0"/>
              <a:t>in</a:t>
            </a:r>
            <a:r>
              <a:rPr spc="-1150" dirty="0"/>
              <a:t> </a:t>
            </a:r>
            <a:r>
              <a:rPr spc="-610" dirty="0"/>
              <a:t>Transmission</a:t>
            </a:r>
            <a:r>
              <a:rPr spc="-1150" dirty="0"/>
              <a:t> </a:t>
            </a:r>
            <a:r>
              <a:rPr spc="-730" dirty="0"/>
              <a:t>Lines:</a:t>
            </a:r>
            <a:r>
              <a:rPr spc="-1150" dirty="0"/>
              <a:t> </a:t>
            </a:r>
            <a:r>
              <a:rPr spc="-25" dirty="0"/>
              <a:t>Why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4087" y="380717"/>
            <a:ext cx="1932939" cy="1932939"/>
            <a:chOff x="394087" y="380717"/>
            <a:chExt cx="1932939" cy="1932939"/>
          </a:xfrm>
        </p:grpSpPr>
        <p:sp>
          <p:nvSpPr>
            <p:cNvPr id="5" name="object 5"/>
            <p:cNvSpPr/>
            <p:nvPr/>
          </p:nvSpPr>
          <p:spPr>
            <a:xfrm>
              <a:off x="394087" y="380717"/>
              <a:ext cx="1932939" cy="1932939"/>
            </a:xfrm>
            <a:custGeom>
              <a:avLst/>
              <a:gdLst/>
              <a:ahLst/>
              <a:cxnLst/>
              <a:rect l="l" t="t" r="r" b="b"/>
              <a:pathLst>
                <a:path w="1932939" h="1932939">
                  <a:moveTo>
                    <a:pt x="966377" y="1932755"/>
                  </a:moveTo>
                  <a:lnTo>
                    <a:pt x="918145" y="1931572"/>
                  </a:lnTo>
                  <a:lnTo>
                    <a:pt x="870525" y="1928061"/>
                  </a:lnTo>
                  <a:lnTo>
                    <a:pt x="823573" y="1922277"/>
                  </a:lnTo>
                  <a:lnTo>
                    <a:pt x="777343" y="1914275"/>
                  </a:lnTo>
                  <a:lnTo>
                    <a:pt x="731892" y="1904110"/>
                  </a:lnTo>
                  <a:lnTo>
                    <a:pt x="687274" y="1891839"/>
                  </a:lnTo>
                  <a:lnTo>
                    <a:pt x="643546" y="1877516"/>
                  </a:lnTo>
                  <a:lnTo>
                    <a:pt x="600761" y="1861197"/>
                  </a:lnTo>
                  <a:lnTo>
                    <a:pt x="558977" y="1842937"/>
                  </a:lnTo>
                  <a:lnTo>
                    <a:pt x="518247" y="1822791"/>
                  </a:lnTo>
                  <a:lnTo>
                    <a:pt x="478628" y="1800816"/>
                  </a:lnTo>
                  <a:lnTo>
                    <a:pt x="440174" y="1777065"/>
                  </a:lnTo>
                  <a:lnTo>
                    <a:pt x="402942" y="1751595"/>
                  </a:lnTo>
                  <a:lnTo>
                    <a:pt x="366986" y="1724461"/>
                  </a:lnTo>
                  <a:lnTo>
                    <a:pt x="332362" y="1695718"/>
                  </a:lnTo>
                  <a:lnTo>
                    <a:pt x="299126" y="1665422"/>
                  </a:lnTo>
                  <a:lnTo>
                    <a:pt x="267332" y="1633628"/>
                  </a:lnTo>
                  <a:lnTo>
                    <a:pt x="237036" y="1600392"/>
                  </a:lnTo>
                  <a:lnTo>
                    <a:pt x="208293" y="1565768"/>
                  </a:lnTo>
                  <a:lnTo>
                    <a:pt x="181159" y="1529812"/>
                  </a:lnTo>
                  <a:lnTo>
                    <a:pt x="155689" y="1492580"/>
                  </a:lnTo>
                  <a:lnTo>
                    <a:pt x="131938" y="1454126"/>
                  </a:lnTo>
                  <a:lnTo>
                    <a:pt x="109963" y="1414507"/>
                  </a:lnTo>
                  <a:lnTo>
                    <a:pt x="89817" y="1373777"/>
                  </a:lnTo>
                  <a:lnTo>
                    <a:pt x="71557" y="1331993"/>
                  </a:lnTo>
                  <a:lnTo>
                    <a:pt x="55238" y="1289208"/>
                  </a:lnTo>
                  <a:lnTo>
                    <a:pt x="40915" y="1245480"/>
                  </a:lnTo>
                  <a:lnTo>
                    <a:pt x="28644" y="1200862"/>
                  </a:lnTo>
                  <a:lnTo>
                    <a:pt x="18479" y="1155411"/>
                  </a:lnTo>
                  <a:lnTo>
                    <a:pt x="10478" y="1109181"/>
                  </a:lnTo>
                  <a:lnTo>
                    <a:pt x="4693" y="1062229"/>
                  </a:lnTo>
                  <a:lnTo>
                    <a:pt x="1182" y="1014609"/>
                  </a:lnTo>
                  <a:lnTo>
                    <a:pt x="0" y="966377"/>
                  </a:lnTo>
                  <a:lnTo>
                    <a:pt x="1182" y="918145"/>
                  </a:lnTo>
                  <a:lnTo>
                    <a:pt x="4693" y="870525"/>
                  </a:lnTo>
                  <a:lnTo>
                    <a:pt x="10478" y="823573"/>
                  </a:lnTo>
                  <a:lnTo>
                    <a:pt x="18479" y="777343"/>
                  </a:lnTo>
                  <a:lnTo>
                    <a:pt x="28644" y="731892"/>
                  </a:lnTo>
                  <a:lnTo>
                    <a:pt x="40915" y="687274"/>
                  </a:lnTo>
                  <a:lnTo>
                    <a:pt x="55238" y="643546"/>
                  </a:lnTo>
                  <a:lnTo>
                    <a:pt x="71557" y="600761"/>
                  </a:lnTo>
                  <a:lnTo>
                    <a:pt x="89817" y="558977"/>
                  </a:lnTo>
                  <a:lnTo>
                    <a:pt x="109963" y="518247"/>
                  </a:lnTo>
                  <a:lnTo>
                    <a:pt x="131938" y="478628"/>
                  </a:lnTo>
                  <a:lnTo>
                    <a:pt x="155689" y="440174"/>
                  </a:lnTo>
                  <a:lnTo>
                    <a:pt x="181159" y="402942"/>
                  </a:lnTo>
                  <a:lnTo>
                    <a:pt x="208293" y="366986"/>
                  </a:lnTo>
                  <a:lnTo>
                    <a:pt x="237036" y="332362"/>
                  </a:lnTo>
                  <a:lnTo>
                    <a:pt x="267332" y="299126"/>
                  </a:lnTo>
                  <a:lnTo>
                    <a:pt x="299126" y="267332"/>
                  </a:lnTo>
                  <a:lnTo>
                    <a:pt x="332362" y="237036"/>
                  </a:lnTo>
                  <a:lnTo>
                    <a:pt x="366986" y="208293"/>
                  </a:lnTo>
                  <a:lnTo>
                    <a:pt x="402942" y="181159"/>
                  </a:lnTo>
                  <a:lnTo>
                    <a:pt x="440174" y="155689"/>
                  </a:lnTo>
                  <a:lnTo>
                    <a:pt x="478628" y="131938"/>
                  </a:lnTo>
                  <a:lnTo>
                    <a:pt x="518247" y="109963"/>
                  </a:lnTo>
                  <a:lnTo>
                    <a:pt x="558977" y="89817"/>
                  </a:lnTo>
                  <a:lnTo>
                    <a:pt x="600761" y="71557"/>
                  </a:lnTo>
                  <a:lnTo>
                    <a:pt x="643546" y="55238"/>
                  </a:lnTo>
                  <a:lnTo>
                    <a:pt x="687274" y="40915"/>
                  </a:lnTo>
                  <a:lnTo>
                    <a:pt x="731892" y="28644"/>
                  </a:lnTo>
                  <a:lnTo>
                    <a:pt x="777343" y="18479"/>
                  </a:lnTo>
                  <a:lnTo>
                    <a:pt x="823573" y="10478"/>
                  </a:lnTo>
                  <a:lnTo>
                    <a:pt x="870525" y="4693"/>
                  </a:lnTo>
                  <a:lnTo>
                    <a:pt x="918145" y="1182"/>
                  </a:lnTo>
                  <a:lnTo>
                    <a:pt x="966377" y="0"/>
                  </a:lnTo>
                  <a:lnTo>
                    <a:pt x="1014609" y="1182"/>
                  </a:lnTo>
                  <a:lnTo>
                    <a:pt x="1062229" y="4693"/>
                  </a:lnTo>
                  <a:lnTo>
                    <a:pt x="1109181" y="10478"/>
                  </a:lnTo>
                  <a:lnTo>
                    <a:pt x="1155411" y="18479"/>
                  </a:lnTo>
                  <a:lnTo>
                    <a:pt x="1200862" y="28644"/>
                  </a:lnTo>
                  <a:lnTo>
                    <a:pt x="1245480" y="40915"/>
                  </a:lnTo>
                  <a:lnTo>
                    <a:pt x="1289208" y="55238"/>
                  </a:lnTo>
                  <a:lnTo>
                    <a:pt x="1331993" y="71557"/>
                  </a:lnTo>
                  <a:lnTo>
                    <a:pt x="1373777" y="89817"/>
                  </a:lnTo>
                  <a:lnTo>
                    <a:pt x="1414507" y="109963"/>
                  </a:lnTo>
                  <a:lnTo>
                    <a:pt x="1454126" y="131938"/>
                  </a:lnTo>
                  <a:lnTo>
                    <a:pt x="1492580" y="155689"/>
                  </a:lnTo>
                  <a:lnTo>
                    <a:pt x="1529812" y="181159"/>
                  </a:lnTo>
                  <a:lnTo>
                    <a:pt x="1565768" y="208293"/>
                  </a:lnTo>
                  <a:lnTo>
                    <a:pt x="1600392" y="237036"/>
                  </a:lnTo>
                  <a:lnTo>
                    <a:pt x="1633628" y="267332"/>
                  </a:lnTo>
                  <a:lnTo>
                    <a:pt x="1665422" y="299126"/>
                  </a:lnTo>
                  <a:lnTo>
                    <a:pt x="1695719" y="332362"/>
                  </a:lnTo>
                  <a:lnTo>
                    <a:pt x="1724461" y="366986"/>
                  </a:lnTo>
                  <a:lnTo>
                    <a:pt x="1751595" y="402942"/>
                  </a:lnTo>
                  <a:lnTo>
                    <a:pt x="1777065" y="440174"/>
                  </a:lnTo>
                  <a:lnTo>
                    <a:pt x="1800816" y="478628"/>
                  </a:lnTo>
                  <a:lnTo>
                    <a:pt x="1822791" y="518247"/>
                  </a:lnTo>
                  <a:lnTo>
                    <a:pt x="1842937" y="558977"/>
                  </a:lnTo>
                  <a:lnTo>
                    <a:pt x="1861197" y="600761"/>
                  </a:lnTo>
                  <a:lnTo>
                    <a:pt x="1877516" y="643546"/>
                  </a:lnTo>
                  <a:lnTo>
                    <a:pt x="1891839" y="687274"/>
                  </a:lnTo>
                  <a:lnTo>
                    <a:pt x="1904110" y="731892"/>
                  </a:lnTo>
                  <a:lnTo>
                    <a:pt x="1914275" y="777343"/>
                  </a:lnTo>
                  <a:lnTo>
                    <a:pt x="1922277" y="823573"/>
                  </a:lnTo>
                  <a:lnTo>
                    <a:pt x="1928061" y="870525"/>
                  </a:lnTo>
                  <a:lnTo>
                    <a:pt x="1931572" y="918145"/>
                  </a:lnTo>
                  <a:lnTo>
                    <a:pt x="1932755" y="966377"/>
                  </a:lnTo>
                  <a:lnTo>
                    <a:pt x="1931572" y="1014609"/>
                  </a:lnTo>
                  <a:lnTo>
                    <a:pt x="1928061" y="1062229"/>
                  </a:lnTo>
                  <a:lnTo>
                    <a:pt x="1922277" y="1109181"/>
                  </a:lnTo>
                  <a:lnTo>
                    <a:pt x="1914275" y="1155411"/>
                  </a:lnTo>
                  <a:lnTo>
                    <a:pt x="1904110" y="1200862"/>
                  </a:lnTo>
                  <a:lnTo>
                    <a:pt x="1891839" y="1245480"/>
                  </a:lnTo>
                  <a:lnTo>
                    <a:pt x="1877516" y="1289208"/>
                  </a:lnTo>
                  <a:lnTo>
                    <a:pt x="1861197" y="1331993"/>
                  </a:lnTo>
                  <a:lnTo>
                    <a:pt x="1842937" y="1373777"/>
                  </a:lnTo>
                  <a:lnTo>
                    <a:pt x="1822791" y="1414507"/>
                  </a:lnTo>
                  <a:lnTo>
                    <a:pt x="1800816" y="1454126"/>
                  </a:lnTo>
                  <a:lnTo>
                    <a:pt x="1777065" y="1492580"/>
                  </a:lnTo>
                  <a:lnTo>
                    <a:pt x="1751595" y="1529812"/>
                  </a:lnTo>
                  <a:lnTo>
                    <a:pt x="1724461" y="1565768"/>
                  </a:lnTo>
                  <a:lnTo>
                    <a:pt x="1695719" y="1600392"/>
                  </a:lnTo>
                  <a:lnTo>
                    <a:pt x="1665422" y="1633628"/>
                  </a:lnTo>
                  <a:lnTo>
                    <a:pt x="1633628" y="1665422"/>
                  </a:lnTo>
                  <a:lnTo>
                    <a:pt x="1600392" y="1695718"/>
                  </a:lnTo>
                  <a:lnTo>
                    <a:pt x="1565768" y="1724461"/>
                  </a:lnTo>
                  <a:lnTo>
                    <a:pt x="1529812" y="1751595"/>
                  </a:lnTo>
                  <a:lnTo>
                    <a:pt x="1492580" y="1777065"/>
                  </a:lnTo>
                  <a:lnTo>
                    <a:pt x="1454126" y="1800816"/>
                  </a:lnTo>
                  <a:lnTo>
                    <a:pt x="1414507" y="1822791"/>
                  </a:lnTo>
                  <a:lnTo>
                    <a:pt x="1373777" y="1842937"/>
                  </a:lnTo>
                  <a:lnTo>
                    <a:pt x="1331993" y="1861197"/>
                  </a:lnTo>
                  <a:lnTo>
                    <a:pt x="1289208" y="1877516"/>
                  </a:lnTo>
                  <a:lnTo>
                    <a:pt x="1245480" y="1891839"/>
                  </a:lnTo>
                  <a:lnTo>
                    <a:pt x="1200862" y="1904110"/>
                  </a:lnTo>
                  <a:lnTo>
                    <a:pt x="1155411" y="1914275"/>
                  </a:lnTo>
                  <a:lnTo>
                    <a:pt x="1109181" y="1922277"/>
                  </a:lnTo>
                  <a:lnTo>
                    <a:pt x="1062229" y="1928061"/>
                  </a:lnTo>
                  <a:lnTo>
                    <a:pt x="1014609" y="1931572"/>
                  </a:lnTo>
                  <a:lnTo>
                    <a:pt x="966377" y="1932755"/>
                  </a:lnTo>
                  <a:close/>
                </a:path>
              </a:pathLst>
            </a:custGeom>
            <a:solidFill>
              <a:srgbClr val="406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995" y="719793"/>
              <a:ext cx="1704974" cy="125729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0465" y="3651384"/>
            <a:ext cx="3058406" cy="231716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84762" y="6180473"/>
            <a:ext cx="101028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spc="-195" dirty="0">
                <a:latin typeface="Verdana"/>
                <a:cs typeface="Verdana"/>
              </a:rPr>
              <a:t>Flood</a:t>
            </a:r>
            <a:endParaRPr sz="285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3708" y="3500085"/>
            <a:ext cx="2520045" cy="252004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992116" y="6292475"/>
            <a:ext cx="12033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280" dirty="0">
                <a:latin typeface="Verdana"/>
                <a:cs typeface="Verdana"/>
              </a:rPr>
              <a:t>Storm</a:t>
            </a:r>
            <a:endParaRPr sz="3100" dirty="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086616" y="6172497"/>
            <a:ext cx="2400935" cy="2879090"/>
            <a:chOff x="10086616" y="6172497"/>
            <a:chExt cx="2400935" cy="2879090"/>
          </a:xfrm>
        </p:grpSpPr>
        <p:sp>
          <p:nvSpPr>
            <p:cNvPr id="12" name="object 12"/>
            <p:cNvSpPr/>
            <p:nvPr/>
          </p:nvSpPr>
          <p:spPr>
            <a:xfrm>
              <a:off x="10086616" y="6172497"/>
              <a:ext cx="2400935" cy="2879090"/>
            </a:xfrm>
            <a:custGeom>
              <a:avLst/>
              <a:gdLst/>
              <a:ahLst/>
              <a:cxnLst/>
              <a:rect l="l" t="t" r="r" b="b"/>
              <a:pathLst>
                <a:path w="2400934" h="2879090">
                  <a:moveTo>
                    <a:pt x="1964427" y="2878668"/>
                  </a:moveTo>
                  <a:lnTo>
                    <a:pt x="436025" y="2878668"/>
                  </a:lnTo>
                  <a:lnTo>
                    <a:pt x="393466" y="2872558"/>
                  </a:lnTo>
                  <a:lnTo>
                    <a:pt x="349403" y="2861914"/>
                  </a:lnTo>
                  <a:lnTo>
                    <a:pt x="307005" y="2847366"/>
                  </a:lnTo>
                  <a:lnTo>
                    <a:pt x="266476" y="2829117"/>
                  </a:lnTo>
                  <a:lnTo>
                    <a:pt x="228019" y="2807370"/>
                  </a:lnTo>
                  <a:lnTo>
                    <a:pt x="191838" y="2782329"/>
                  </a:lnTo>
                  <a:lnTo>
                    <a:pt x="158137" y="2754198"/>
                  </a:lnTo>
                  <a:lnTo>
                    <a:pt x="127119" y="2723180"/>
                  </a:lnTo>
                  <a:lnTo>
                    <a:pt x="98988" y="2689479"/>
                  </a:lnTo>
                  <a:lnTo>
                    <a:pt x="73947" y="2653298"/>
                  </a:lnTo>
                  <a:lnTo>
                    <a:pt x="52200" y="2614841"/>
                  </a:lnTo>
                  <a:lnTo>
                    <a:pt x="33951" y="2574312"/>
                  </a:lnTo>
                  <a:lnTo>
                    <a:pt x="19403" y="2531914"/>
                  </a:lnTo>
                  <a:lnTo>
                    <a:pt x="8759" y="2487851"/>
                  </a:lnTo>
                  <a:lnTo>
                    <a:pt x="2223" y="2442326"/>
                  </a:lnTo>
                  <a:lnTo>
                    <a:pt x="0" y="2395542"/>
                  </a:lnTo>
                  <a:lnTo>
                    <a:pt x="0" y="485775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3" y="349403"/>
                  </a:lnTo>
                  <a:lnTo>
                    <a:pt x="33951" y="307005"/>
                  </a:lnTo>
                  <a:lnTo>
                    <a:pt x="52200" y="266475"/>
                  </a:lnTo>
                  <a:lnTo>
                    <a:pt x="73947" y="228019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9" y="73947"/>
                  </a:lnTo>
                  <a:lnTo>
                    <a:pt x="266476" y="52200"/>
                  </a:lnTo>
                  <a:lnTo>
                    <a:pt x="307005" y="33951"/>
                  </a:lnTo>
                  <a:lnTo>
                    <a:pt x="349403" y="19403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5" y="0"/>
                  </a:lnTo>
                  <a:lnTo>
                    <a:pt x="1914677" y="0"/>
                  </a:lnTo>
                  <a:lnTo>
                    <a:pt x="1961461" y="2223"/>
                  </a:lnTo>
                  <a:lnTo>
                    <a:pt x="2006986" y="8759"/>
                  </a:lnTo>
                  <a:lnTo>
                    <a:pt x="2051049" y="19403"/>
                  </a:lnTo>
                  <a:lnTo>
                    <a:pt x="2093447" y="33951"/>
                  </a:lnTo>
                  <a:lnTo>
                    <a:pt x="2133977" y="52200"/>
                  </a:lnTo>
                  <a:lnTo>
                    <a:pt x="2172433" y="73947"/>
                  </a:lnTo>
                  <a:lnTo>
                    <a:pt x="2208614" y="98988"/>
                  </a:lnTo>
                  <a:lnTo>
                    <a:pt x="2242315" y="127119"/>
                  </a:lnTo>
                  <a:lnTo>
                    <a:pt x="2273333" y="158137"/>
                  </a:lnTo>
                  <a:lnTo>
                    <a:pt x="2301464" y="191838"/>
                  </a:lnTo>
                  <a:lnTo>
                    <a:pt x="2326505" y="228019"/>
                  </a:lnTo>
                  <a:lnTo>
                    <a:pt x="2348252" y="266475"/>
                  </a:lnTo>
                  <a:lnTo>
                    <a:pt x="2366501" y="307005"/>
                  </a:lnTo>
                  <a:lnTo>
                    <a:pt x="2381049" y="349403"/>
                  </a:lnTo>
                  <a:lnTo>
                    <a:pt x="2391693" y="393466"/>
                  </a:lnTo>
                  <a:lnTo>
                    <a:pt x="2398228" y="438991"/>
                  </a:lnTo>
                  <a:lnTo>
                    <a:pt x="2400453" y="485775"/>
                  </a:lnTo>
                  <a:lnTo>
                    <a:pt x="2400453" y="2395542"/>
                  </a:lnTo>
                  <a:lnTo>
                    <a:pt x="2398228" y="2442326"/>
                  </a:lnTo>
                  <a:lnTo>
                    <a:pt x="2391693" y="2487851"/>
                  </a:lnTo>
                  <a:lnTo>
                    <a:pt x="2381049" y="2531914"/>
                  </a:lnTo>
                  <a:lnTo>
                    <a:pt x="2366501" y="2574312"/>
                  </a:lnTo>
                  <a:lnTo>
                    <a:pt x="2348252" y="2614841"/>
                  </a:lnTo>
                  <a:lnTo>
                    <a:pt x="2326505" y="2653298"/>
                  </a:lnTo>
                  <a:lnTo>
                    <a:pt x="2301464" y="2689479"/>
                  </a:lnTo>
                  <a:lnTo>
                    <a:pt x="2273333" y="2723180"/>
                  </a:lnTo>
                  <a:lnTo>
                    <a:pt x="2242315" y="2754198"/>
                  </a:lnTo>
                  <a:lnTo>
                    <a:pt x="2208614" y="2782329"/>
                  </a:lnTo>
                  <a:lnTo>
                    <a:pt x="2172433" y="2807370"/>
                  </a:lnTo>
                  <a:lnTo>
                    <a:pt x="2133977" y="2829117"/>
                  </a:lnTo>
                  <a:lnTo>
                    <a:pt x="2093447" y="2847366"/>
                  </a:lnTo>
                  <a:lnTo>
                    <a:pt x="2051049" y="2861914"/>
                  </a:lnTo>
                  <a:lnTo>
                    <a:pt x="2006986" y="2872558"/>
                  </a:lnTo>
                  <a:lnTo>
                    <a:pt x="1964427" y="2878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7967" y="6318556"/>
              <a:ext cx="1741945" cy="256052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296687" y="9246060"/>
            <a:ext cx="210058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204" dirty="0">
                <a:latin typeface="Verdana"/>
                <a:cs typeface="Verdana"/>
              </a:rPr>
              <a:t>Tree</a:t>
            </a:r>
            <a:r>
              <a:rPr sz="2850" b="1" spc="-280" dirty="0">
                <a:latin typeface="Verdana"/>
                <a:cs typeface="Verdana"/>
              </a:rPr>
              <a:t> </a:t>
            </a:r>
            <a:r>
              <a:rPr sz="2850" b="1" spc="-195" dirty="0">
                <a:latin typeface="Verdana"/>
                <a:cs typeface="Verdana"/>
              </a:rPr>
              <a:t>Falling</a:t>
            </a:r>
            <a:endParaRPr sz="285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9035" y="3454646"/>
            <a:ext cx="2629143" cy="281400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3470042" y="6564310"/>
            <a:ext cx="1587500" cy="492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50" b="1" spc="-150" dirty="0">
                <a:latin typeface="Verdana"/>
                <a:cs typeface="Verdana"/>
              </a:rPr>
              <a:t>Cyclone</a:t>
            </a:r>
            <a:endParaRPr sz="305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58166" y="6338537"/>
            <a:ext cx="2743891" cy="252778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65784" y="9045590"/>
            <a:ext cx="168656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275" dirty="0">
                <a:latin typeface="Verdana"/>
                <a:cs typeface="Verdana"/>
              </a:rPr>
              <a:t>Snowfall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67801" y="2408377"/>
            <a:ext cx="9276080" cy="951230"/>
          </a:xfrm>
          <a:custGeom>
            <a:avLst/>
            <a:gdLst/>
            <a:ahLst/>
            <a:cxnLst/>
            <a:rect l="l" t="t" r="r" b="b"/>
            <a:pathLst>
              <a:path w="9276080" h="951229">
                <a:moveTo>
                  <a:pt x="8800087" y="951018"/>
                </a:moveTo>
                <a:lnTo>
                  <a:pt x="475509" y="951018"/>
                </a:lnTo>
                <a:lnTo>
                  <a:pt x="426891" y="948563"/>
                </a:lnTo>
                <a:lnTo>
                  <a:pt x="379677" y="941357"/>
                </a:lnTo>
                <a:lnTo>
                  <a:pt x="334107" y="929640"/>
                </a:lnTo>
                <a:lnTo>
                  <a:pt x="290419" y="913650"/>
                </a:lnTo>
                <a:lnTo>
                  <a:pt x="248853" y="893626"/>
                </a:lnTo>
                <a:lnTo>
                  <a:pt x="209647" y="869808"/>
                </a:lnTo>
                <a:lnTo>
                  <a:pt x="173041" y="842435"/>
                </a:lnTo>
                <a:lnTo>
                  <a:pt x="139273" y="811744"/>
                </a:lnTo>
                <a:lnTo>
                  <a:pt x="108583" y="777977"/>
                </a:lnTo>
                <a:lnTo>
                  <a:pt x="81209" y="741370"/>
                </a:lnTo>
                <a:lnTo>
                  <a:pt x="57391" y="702165"/>
                </a:lnTo>
                <a:lnTo>
                  <a:pt x="37367" y="660598"/>
                </a:lnTo>
                <a:lnTo>
                  <a:pt x="21377" y="616911"/>
                </a:lnTo>
                <a:lnTo>
                  <a:pt x="9660" y="571340"/>
                </a:lnTo>
                <a:lnTo>
                  <a:pt x="2454" y="524127"/>
                </a:lnTo>
                <a:lnTo>
                  <a:pt x="0" y="475509"/>
                </a:lnTo>
                <a:lnTo>
                  <a:pt x="2454" y="426891"/>
                </a:lnTo>
                <a:lnTo>
                  <a:pt x="9660" y="379677"/>
                </a:lnTo>
                <a:lnTo>
                  <a:pt x="21377" y="334107"/>
                </a:lnTo>
                <a:lnTo>
                  <a:pt x="37367" y="290419"/>
                </a:lnTo>
                <a:lnTo>
                  <a:pt x="57391" y="248853"/>
                </a:lnTo>
                <a:lnTo>
                  <a:pt x="81209" y="209647"/>
                </a:lnTo>
                <a:lnTo>
                  <a:pt x="108583" y="173041"/>
                </a:lnTo>
                <a:lnTo>
                  <a:pt x="139273" y="139273"/>
                </a:lnTo>
                <a:lnTo>
                  <a:pt x="173041" y="108583"/>
                </a:lnTo>
                <a:lnTo>
                  <a:pt x="209647" y="81209"/>
                </a:lnTo>
                <a:lnTo>
                  <a:pt x="248853" y="57391"/>
                </a:lnTo>
                <a:lnTo>
                  <a:pt x="290419" y="37367"/>
                </a:lnTo>
                <a:lnTo>
                  <a:pt x="334107" y="21377"/>
                </a:lnTo>
                <a:lnTo>
                  <a:pt x="379677" y="9660"/>
                </a:lnTo>
                <a:lnTo>
                  <a:pt x="426891" y="2454"/>
                </a:lnTo>
                <a:lnTo>
                  <a:pt x="475509" y="0"/>
                </a:lnTo>
                <a:lnTo>
                  <a:pt x="8800087" y="0"/>
                </a:lnTo>
                <a:lnTo>
                  <a:pt x="8848705" y="2454"/>
                </a:lnTo>
                <a:lnTo>
                  <a:pt x="8895919" y="9660"/>
                </a:lnTo>
                <a:lnTo>
                  <a:pt x="8941489" y="21377"/>
                </a:lnTo>
                <a:lnTo>
                  <a:pt x="8985177" y="37367"/>
                </a:lnTo>
                <a:lnTo>
                  <a:pt x="9026743" y="57391"/>
                </a:lnTo>
                <a:lnTo>
                  <a:pt x="9065949" y="81209"/>
                </a:lnTo>
                <a:lnTo>
                  <a:pt x="9102555" y="108583"/>
                </a:lnTo>
                <a:lnTo>
                  <a:pt x="9136323" y="139273"/>
                </a:lnTo>
                <a:lnTo>
                  <a:pt x="9167014" y="173041"/>
                </a:lnTo>
                <a:lnTo>
                  <a:pt x="9194387" y="209647"/>
                </a:lnTo>
                <a:lnTo>
                  <a:pt x="9218205" y="248853"/>
                </a:lnTo>
                <a:lnTo>
                  <a:pt x="9238229" y="290419"/>
                </a:lnTo>
                <a:lnTo>
                  <a:pt x="9254219" y="334107"/>
                </a:lnTo>
                <a:lnTo>
                  <a:pt x="9265936" y="379677"/>
                </a:lnTo>
                <a:lnTo>
                  <a:pt x="9273142" y="426891"/>
                </a:lnTo>
                <a:lnTo>
                  <a:pt x="9275597" y="475509"/>
                </a:lnTo>
                <a:lnTo>
                  <a:pt x="9273142" y="524127"/>
                </a:lnTo>
                <a:lnTo>
                  <a:pt x="9265936" y="571340"/>
                </a:lnTo>
                <a:lnTo>
                  <a:pt x="9254219" y="616911"/>
                </a:lnTo>
                <a:lnTo>
                  <a:pt x="9238229" y="660598"/>
                </a:lnTo>
                <a:lnTo>
                  <a:pt x="9218205" y="702165"/>
                </a:lnTo>
                <a:lnTo>
                  <a:pt x="9194387" y="741370"/>
                </a:lnTo>
                <a:lnTo>
                  <a:pt x="9167014" y="777977"/>
                </a:lnTo>
                <a:lnTo>
                  <a:pt x="9136323" y="811744"/>
                </a:lnTo>
                <a:lnTo>
                  <a:pt x="9102555" y="842435"/>
                </a:lnTo>
                <a:lnTo>
                  <a:pt x="9065949" y="869808"/>
                </a:lnTo>
                <a:lnTo>
                  <a:pt x="9026743" y="893626"/>
                </a:lnTo>
                <a:lnTo>
                  <a:pt x="8985177" y="913650"/>
                </a:lnTo>
                <a:lnTo>
                  <a:pt x="8941489" y="929640"/>
                </a:lnTo>
                <a:lnTo>
                  <a:pt x="8895919" y="941357"/>
                </a:lnTo>
                <a:lnTo>
                  <a:pt x="8848705" y="948563"/>
                </a:lnTo>
                <a:lnTo>
                  <a:pt x="8800087" y="951018"/>
                </a:lnTo>
                <a:close/>
              </a:path>
            </a:pathLst>
          </a:custGeom>
          <a:solidFill>
            <a:srgbClr val="3F59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22669" y="2561589"/>
            <a:ext cx="7966075" cy="606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00" spc="-555" dirty="0">
                <a:solidFill>
                  <a:srgbClr val="FFFFFF"/>
                </a:solidFill>
                <a:latin typeface="Verdana"/>
                <a:cs typeface="Verdana"/>
              </a:rPr>
              <a:t>1.</a:t>
            </a:r>
            <a:r>
              <a:rPr sz="380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Verdana"/>
                <a:cs typeface="Verdana"/>
              </a:rPr>
              <a:t>Environmental</a:t>
            </a:r>
            <a:r>
              <a:rPr sz="38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330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8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Verdana"/>
                <a:cs typeface="Verdana"/>
              </a:rPr>
              <a:t>External</a:t>
            </a:r>
            <a:r>
              <a:rPr sz="380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Verdana"/>
                <a:cs typeface="Verdana"/>
              </a:rPr>
              <a:t>Causes</a:t>
            </a:r>
            <a:endParaRPr sz="38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0" grpId="0"/>
      <p:bldP spid="14" grpId="0"/>
      <p:bldP spid="16" grpId="0"/>
      <p:bldP spid="18" grpId="0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1095" y="590266"/>
            <a:ext cx="15881985" cy="1513840"/>
          </a:xfrm>
          <a:custGeom>
            <a:avLst/>
            <a:gdLst/>
            <a:ahLst/>
            <a:cxnLst/>
            <a:rect l="l" t="t" r="r" b="b"/>
            <a:pathLst>
              <a:path w="15881985" h="1513839">
                <a:moveTo>
                  <a:pt x="15643710" y="1513655"/>
                </a:moveTo>
                <a:lnTo>
                  <a:pt x="238125" y="1513655"/>
                </a:lnTo>
                <a:lnTo>
                  <a:pt x="190134" y="1508817"/>
                </a:lnTo>
                <a:lnTo>
                  <a:pt x="145436" y="1494942"/>
                </a:lnTo>
                <a:lnTo>
                  <a:pt x="104987" y="1472987"/>
                </a:lnTo>
                <a:lnTo>
                  <a:pt x="69745" y="1443910"/>
                </a:lnTo>
                <a:lnTo>
                  <a:pt x="40668" y="1408668"/>
                </a:lnTo>
                <a:lnTo>
                  <a:pt x="18713" y="1368219"/>
                </a:lnTo>
                <a:lnTo>
                  <a:pt x="4837" y="1323520"/>
                </a:lnTo>
                <a:lnTo>
                  <a:pt x="0" y="1275530"/>
                </a:lnTo>
                <a:lnTo>
                  <a:pt x="0" y="238125"/>
                </a:lnTo>
                <a:lnTo>
                  <a:pt x="4837" y="190134"/>
                </a:lnTo>
                <a:lnTo>
                  <a:pt x="18713" y="145436"/>
                </a:lnTo>
                <a:lnTo>
                  <a:pt x="40668" y="104987"/>
                </a:lnTo>
                <a:lnTo>
                  <a:pt x="69745" y="69745"/>
                </a:lnTo>
                <a:lnTo>
                  <a:pt x="104987" y="40668"/>
                </a:lnTo>
                <a:lnTo>
                  <a:pt x="145436" y="18713"/>
                </a:lnTo>
                <a:lnTo>
                  <a:pt x="190134" y="4837"/>
                </a:lnTo>
                <a:lnTo>
                  <a:pt x="238125" y="0"/>
                </a:lnTo>
                <a:lnTo>
                  <a:pt x="15643710" y="0"/>
                </a:lnTo>
                <a:lnTo>
                  <a:pt x="15691700" y="4837"/>
                </a:lnTo>
                <a:lnTo>
                  <a:pt x="15736399" y="18713"/>
                </a:lnTo>
                <a:lnTo>
                  <a:pt x="15776848" y="40668"/>
                </a:lnTo>
                <a:lnTo>
                  <a:pt x="15812090" y="69745"/>
                </a:lnTo>
                <a:lnTo>
                  <a:pt x="15841167" y="104987"/>
                </a:lnTo>
                <a:lnTo>
                  <a:pt x="15863122" y="145436"/>
                </a:lnTo>
                <a:lnTo>
                  <a:pt x="15876997" y="190134"/>
                </a:lnTo>
                <a:lnTo>
                  <a:pt x="15881554" y="235339"/>
                </a:lnTo>
                <a:lnTo>
                  <a:pt x="15881554" y="1278315"/>
                </a:lnTo>
                <a:lnTo>
                  <a:pt x="15876997" y="1323520"/>
                </a:lnTo>
                <a:lnTo>
                  <a:pt x="15863122" y="1368219"/>
                </a:lnTo>
                <a:lnTo>
                  <a:pt x="15841167" y="1408668"/>
                </a:lnTo>
                <a:lnTo>
                  <a:pt x="15812090" y="1443910"/>
                </a:lnTo>
                <a:lnTo>
                  <a:pt x="15776848" y="1472987"/>
                </a:lnTo>
                <a:lnTo>
                  <a:pt x="15736399" y="1494942"/>
                </a:lnTo>
                <a:lnTo>
                  <a:pt x="15691700" y="1508817"/>
                </a:lnTo>
                <a:lnTo>
                  <a:pt x="15643710" y="1513655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500" rIns="0" bIns="0" rtlCol="0">
            <a:spAutoFit/>
          </a:bodyPr>
          <a:lstStyle/>
          <a:p>
            <a:pPr marL="148463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Faults</a:t>
            </a:r>
            <a:r>
              <a:rPr spc="-1150" dirty="0"/>
              <a:t> </a:t>
            </a:r>
            <a:r>
              <a:rPr spc="-665" dirty="0"/>
              <a:t>in</a:t>
            </a:r>
            <a:r>
              <a:rPr spc="-1150" dirty="0"/>
              <a:t> </a:t>
            </a:r>
            <a:r>
              <a:rPr spc="-610" dirty="0"/>
              <a:t>Transmission</a:t>
            </a:r>
            <a:r>
              <a:rPr spc="-1150" dirty="0"/>
              <a:t> </a:t>
            </a:r>
            <a:r>
              <a:rPr spc="-730" dirty="0"/>
              <a:t>Lines:</a:t>
            </a:r>
            <a:r>
              <a:rPr spc="-1150" dirty="0"/>
              <a:t> </a:t>
            </a:r>
            <a:r>
              <a:rPr spc="-25" dirty="0"/>
              <a:t>Why</a:t>
            </a:r>
          </a:p>
        </p:txBody>
      </p:sp>
      <p:sp>
        <p:nvSpPr>
          <p:cNvPr id="4" name="object 4"/>
          <p:cNvSpPr/>
          <p:nvPr/>
        </p:nvSpPr>
        <p:spPr>
          <a:xfrm>
            <a:off x="1367801" y="2408377"/>
            <a:ext cx="9832975" cy="951230"/>
          </a:xfrm>
          <a:custGeom>
            <a:avLst/>
            <a:gdLst/>
            <a:ahLst/>
            <a:cxnLst/>
            <a:rect l="l" t="t" r="r" b="b"/>
            <a:pathLst>
              <a:path w="9832975" h="951229">
                <a:moveTo>
                  <a:pt x="9357030" y="951018"/>
                </a:moveTo>
                <a:lnTo>
                  <a:pt x="475509" y="951018"/>
                </a:lnTo>
                <a:lnTo>
                  <a:pt x="426891" y="948563"/>
                </a:lnTo>
                <a:lnTo>
                  <a:pt x="379677" y="941357"/>
                </a:lnTo>
                <a:lnTo>
                  <a:pt x="334107" y="929640"/>
                </a:lnTo>
                <a:lnTo>
                  <a:pt x="290419" y="913650"/>
                </a:lnTo>
                <a:lnTo>
                  <a:pt x="248853" y="893626"/>
                </a:lnTo>
                <a:lnTo>
                  <a:pt x="209647" y="869808"/>
                </a:lnTo>
                <a:lnTo>
                  <a:pt x="173041" y="842435"/>
                </a:lnTo>
                <a:lnTo>
                  <a:pt x="139273" y="811744"/>
                </a:lnTo>
                <a:lnTo>
                  <a:pt x="108583" y="777977"/>
                </a:lnTo>
                <a:lnTo>
                  <a:pt x="81209" y="741370"/>
                </a:lnTo>
                <a:lnTo>
                  <a:pt x="57391" y="702165"/>
                </a:lnTo>
                <a:lnTo>
                  <a:pt x="37367" y="660598"/>
                </a:lnTo>
                <a:lnTo>
                  <a:pt x="21377" y="616911"/>
                </a:lnTo>
                <a:lnTo>
                  <a:pt x="9660" y="571340"/>
                </a:lnTo>
                <a:lnTo>
                  <a:pt x="2454" y="524127"/>
                </a:lnTo>
                <a:lnTo>
                  <a:pt x="0" y="475509"/>
                </a:lnTo>
                <a:lnTo>
                  <a:pt x="2454" y="426891"/>
                </a:lnTo>
                <a:lnTo>
                  <a:pt x="9660" y="379677"/>
                </a:lnTo>
                <a:lnTo>
                  <a:pt x="21377" y="334107"/>
                </a:lnTo>
                <a:lnTo>
                  <a:pt x="37367" y="290419"/>
                </a:lnTo>
                <a:lnTo>
                  <a:pt x="57391" y="248853"/>
                </a:lnTo>
                <a:lnTo>
                  <a:pt x="81209" y="209647"/>
                </a:lnTo>
                <a:lnTo>
                  <a:pt x="108583" y="173041"/>
                </a:lnTo>
                <a:lnTo>
                  <a:pt x="139273" y="139273"/>
                </a:lnTo>
                <a:lnTo>
                  <a:pt x="173041" y="108583"/>
                </a:lnTo>
                <a:lnTo>
                  <a:pt x="209647" y="81209"/>
                </a:lnTo>
                <a:lnTo>
                  <a:pt x="248853" y="57391"/>
                </a:lnTo>
                <a:lnTo>
                  <a:pt x="290419" y="37367"/>
                </a:lnTo>
                <a:lnTo>
                  <a:pt x="334107" y="21377"/>
                </a:lnTo>
                <a:lnTo>
                  <a:pt x="379677" y="9660"/>
                </a:lnTo>
                <a:lnTo>
                  <a:pt x="426891" y="2454"/>
                </a:lnTo>
                <a:lnTo>
                  <a:pt x="475509" y="0"/>
                </a:lnTo>
                <a:lnTo>
                  <a:pt x="9357030" y="0"/>
                </a:lnTo>
                <a:lnTo>
                  <a:pt x="9405648" y="2454"/>
                </a:lnTo>
                <a:lnTo>
                  <a:pt x="9452862" y="9660"/>
                </a:lnTo>
                <a:lnTo>
                  <a:pt x="9498432" y="21377"/>
                </a:lnTo>
                <a:lnTo>
                  <a:pt x="9542120" y="37367"/>
                </a:lnTo>
                <a:lnTo>
                  <a:pt x="9583686" y="57391"/>
                </a:lnTo>
                <a:lnTo>
                  <a:pt x="9622892" y="81209"/>
                </a:lnTo>
                <a:lnTo>
                  <a:pt x="9659498" y="108583"/>
                </a:lnTo>
                <a:lnTo>
                  <a:pt x="9693266" y="139273"/>
                </a:lnTo>
                <a:lnTo>
                  <a:pt x="9723956" y="173041"/>
                </a:lnTo>
                <a:lnTo>
                  <a:pt x="9751329" y="209647"/>
                </a:lnTo>
                <a:lnTo>
                  <a:pt x="9775148" y="248853"/>
                </a:lnTo>
                <a:lnTo>
                  <a:pt x="9795171" y="290419"/>
                </a:lnTo>
                <a:lnTo>
                  <a:pt x="9811161" y="334107"/>
                </a:lnTo>
                <a:lnTo>
                  <a:pt x="9822878" y="379677"/>
                </a:lnTo>
                <a:lnTo>
                  <a:pt x="9830084" y="426891"/>
                </a:lnTo>
                <a:lnTo>
                  <a:pt x="9832539" y="475509"/>
                </a:lnTo>
                <a:lnTo>
                  <a:pt x="9830084" y="524127"/>
                </a:lnTo>
                <a:lnTo>
                  <a:pt x="9822878" y="571340"/>
                </a:lnTo>
                <a:lnTo>
                  <a:pt x="9811161" y="616911"/>
                </a:lnTo>
                <a:lnTo>
                  <a:pt x="9795171" y="660598"/>
                </a:lnTo>
                <a:lnTo>
                  <a:pt x="9775148" y="702165"/>
                </a:lnTo>
                <a:lnTo>
                  <a:pt x="9751329" y="741370"/>
                </a:lnTo>
                <a:lnTo>
                  <a:pt x="9723956" y="777977"/>
                </a:lnTo>
                <a:lnTo>
                  <a:pt x="9693266" y="811744"/>
                </a:lnTo>
                <a:lnTo>
                  <a:pt x="9659498" y="842435"/>
                </a:lnTo>
                <a:lnTo>
                  <a:pt x="9622892" y="869808"/>
                </a:lnTo>
                <a:lnTo>
                  <a:pt x="9583686" y="893626"/>
                </a:lnTo>
                <a:lnTo>
                  <a:pt x="9542120" y="913650"/>
                </a:lnTo>
                <a:lnTo>
                  <a:pt x="9498432" y="929640"/>
                </a:lnTo>
                <a:lnTo>
                  <a:pt x="9452862" y="941357"/>
                </a:lnTo>
                <a:lnTo>
                  <a:pt x="9405648" y="948563"/>
                </a:lnTo>
                <a:lnTo>
                  <a:pt x="9357030" y="951018"/>
                </a:lnTo>
                <a:close/>
              </a:path>
            </a:pathLst>
          </a:custGeom>
          <a:solidFill>
            <a:srgbClr val="3F59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94087" y="380717"/>
            <a:ext cx="1932939" cy="1932939"/>
            <a:chOff x="394087" y="380717"/>
            <a:chExt cx="1932939" cy="1932939"/>
          </a:xfrm>
        </p:grpSpPr>
        <p:sp>
          <p:nvSpPr>
            <p:cNvPr id="6" name="object 6"/>
            <p:cNvSpPr/>
            <p:nvPr/>
          </p:nvSpPr>
          <p:spPr>
            <a:xfrm>
              <a:off x="394087" y="380717"/>
              <a:ext cx="1932939" cy="1932939"/>
            </a:xfrm>
            <a:custGeom>
              <a:avLst/>
              <a:gdLst/>
              <a:ahLst/>
              <a:cxnLst/>
              <a:rect l="l" t="t" r="r" b="b"/>
              <a:pathLst>
                <a:path w="1932939" h="1932939">
                  <a:moveTo>
                    <a:pt x="966377" y="1932755"/>
                  </a:moveTo>
                  <a:lnTo>
                    <a:pt x="918145" y="1931572"/>
                  </a:lnTo>
                  <a:lnTo>
                    <a:pt x="870525" y="1928061"/>
                  </a:lnTo>
                  <a:lnTo>
                    <a:pt x="823573" y="1922277"/>
                  </a:lnTo>
                  <a:lnTo>
                    <a:pt x="777343" y="1914275"/>
                  </a:lnTo>
                  <a:lnTo>
                    <a:pt x="731892" y="1904110"/>
                  </a:lnTo>
                  <a:lnTo>
                    <a:pt x="687274" y="1891839"/>
                  </a:lnTo>
                  <a:lnTo>
                    <a:pt x="643546" y="1877516"/>
                  </a:lnTo>
                  <a:lnTo>
                    <a:pt x="600761" y="1861197"/>
                  </a:lnTo>
                  <a:lnTo>
                    <a:pt x="558977" y="1842937"/>
                  </a:lnTo>
                  <a:lnTo>
                    <a:pt x="518247" y="1822791"/>
                  </a:lnTo>
                  <a:lnTo>
                    <a:pt x="478628" y="1800816"/>
                  </a:lnTo>
                  <a:lnTo>
                    <a:pt x="440174" y="1777065"/>
                  </a:lnTo>
                  <a:lnTo>
                    <a:pt x="402942" y="1751595"/>
                  </a:lnTo>
                  <a:lnTo>
                    <a:pt x="366986" y="1724461"/>
                  </a:lnTo>
                  <a:lnTo>
                    <a:pt x="332362" y="1695718"/>
                  </a:lnTo>
                  <a:lnTo>
                    <a:pt x="299126" y="1665422"/>
                  </a:lnTo>
                  <a:lnTo>
                    <a:pt x="267332" y="1633628"/>
                  </a:lnTo>
                  <a:lnTo>
                    <a:pt x="237036" y="1600392"/>
                  </a:lnTo>
                  <a:lnTo>
                    <a:pt x="208293" y="1565768"/>
                  </a:lnTo>
                  <a:lnTo>
                    <a:pt x="181159" y="1529812"/>
                  </a:lnTo>
                  <a:lnTo>
                    <a:pt x="155689" y="1492580"/>
                  </a:lnTo>
                  <a:lnTo>
                    <a:pt x="131938" y="1454126"/>
                  </a:lnTo>
                  <a:lnTo>
                    <a:pt x="109963" y="1414507"/>
                  </a:lnTo>
                  <a:lnTo>
                    <a:pt x="89817" y="1373777"/>
                  </a:lnTo>
                  <a:lnTo>
                    <a:pt x="71557" y="1331993"/>
                  </a:lnTo>
                  <a:lnTo>
                    <a:pt x="55238" y="1289208"/>
                  </a:lnTo>
                  <a:lnTo>
                    <a:pt x="40915" y="1245480"/>
                  </a:lnTo>
                  <a:lnTo>
                    <a:pt x="28644" y="1200862"/>
                  </a:lnTo>
                  <a:lnTo>
                    <a:pt x="18479" y="1155411"/>
                  </a:lnTo>
                  <a:lnTo>
                    <a:pt x="10478" y="1109181"/>
                  </a:lnTo>
                  <a:lnTo>
                    <a:pt x="4693" y="1062229"/>
                  </a:lnTo>
                  <a:lnTo>
                    <a:pt x="1182" y="1014609"/>
                  </a:lnTo>
                  <a:lnTo>
                    <a:pt x="0" y="966377"/>
                  </a:lnTo>
                  <a:lnTo>
                    <a:pt x="1182" y="918145"/>
                  </a:lnTo>
                  <a:lnTo>
                    <a:pt x="4693" y="870525"/>
                  </a:lnTo>
                  <a:lnTo>
                    <a:pt x="10478" y="823573"/>
                  </a:lnTo>
                  <a:lnTo>
                    <a:pt x="18479" y="777343"/>
                  </a:lnTo>
                  <a:lnTo>
                    <a:pt x="28644" y="731892"/>
                  </a:lnTo>
                  <a:lnTo>
                    <a:pt x="40915" y="687274"/>
                  </a:lnTo>
                  <a:lnTo>
                    <a:pt x="55238" y="643546"/>
                  </a:lnTo>
                  <a:lnTo>
                    <a:pt x="71557" y="600761"/>
                  </a:lnTo>
                  <a:lnTo>
                    <a:pt x="89817" y="558977"/>
                  </a:lnTo>
                  <a:lnTo>
                    <a:pt x="109963" y="518247"/>
                  </a:lnTo>
                  <a:lnTo>
                    <a:pt x="131938" y="478628"/>
                  </a:lnTo>
                  <a:lnTo>
                    <a:pt x="155689" y="440174"/>
                  </a:lnTo>
                  <a:lnTo>
                    <a:pt x="181159" y="402942"/>
                  </a:lnTo>
                  <a:lnTo>
                    <a:pt x="208293" y="366986"/>
                  </a:lnTo>
                  <a:lnTo>
                    <a:pt x="237036" y="332362"/>
                  </a:lnTo>
                  <a:lnTo>
                    <a:pt x="267332" y="299126"/>
                  </a:lnTo>
                  <a:lnTo>
                    <a:pt x="299126" y="267332"/>
                  </a:lnTo>
                  <a:lnTo>
                    <a:pt x="332362" y="237036"/>
                  </a:lnTo>
                  <a:lnTo>
                    <a:pt x="366986" y="208293"/>
                  </a:lnTo>
                  <a:lnTo>
                    <a:pt x="402942" y="181159"/>
                  </a:lnTo>
                  <a:lnTo>
                    <a:pt x="440174" y="155689"/>
                  </a:lnTo>
                  <a:lnTo>
                    <a:pt x="478628" y="131938"/>
                  </a:lnTo>
                  <a:lnTo>
                    <a:pt x="518247" y="109963"/>
                  </a:lnTo>
                  <a:lnTo>
                    <a:pt x="558977" y="89817"/>
                  </a:lnTo>
                  <a:lnTo>
                    <a:pt x="600761" y="71557"/>
                  </a:lnTo>
                  <a:lnTo>
                    <a:pt x="643546" y="55238"/>
                  </a:lnTo>
                  <a:lnTo>
                    <a:pt x="687274" y="40915"/>
                  </a:lnTo>
                  <a:lnTo>
                    <a:pt x="731892" y="28644"/>
                  </a:lnTo>
                  <a:lnTo>
                    <a:pt x="777343" y="18479"/>
                  </a:lnTo>
                  <a:lnTo>
                    <a:pt x="823573" y="10478"/>
                  </a:lnTo>
                  <a:lnTo>
                    <a:pt x="870525" y="4693"/>
                  </a:lnTo>
                  <a:lnTo>
                    <a:pt x="918145" y="1182"/>
                  </a:lnTo>
                  <a:lnTo>
                    <a:pt x="966377" y="0"/>
                  </a:lnTo>
                  <a:lnTo>
                    <a:pt x="1014609" y="1182"/>
                  </a:lnTo>
                  <a:lnTo>
                    <a:pt x="1062229" y="4693"/>
                  </a:lnTo>
                  <a:lnTo>
                    <a:pt x="1109181" y="10478"/>
                  </a:lnTo>
                  <a:lnTo>
                    <a:pt x="1155411" y="18479"/>
                  </a:lnTo>
                  <a:lnTo>
                    <a:pt x="1200862" y="28644"/>
                  </a:lnTo>
                  <a:lnTo>
                    <a:pt x="1245480" y="40915"/>
                  </a:lnTo>
                  <a:lnTo>
                    <a:pt x="1289208" y="55238"/>
                  </a:lnTo>
                  <a:lnTo>
                    <a:pt x="1331993" y="71557"/>
                  </a:lnTo>
                  <a:lnTo>
                    <a:pt x="1373777" y="89817"/>
                  </a:lnTo>
                  <a:lnTo>
                    <a:pt x="1414507" y="109963"/>
                  </a:lnTo>
                  <a:lnTo>
                    <a:pt x="1454126" y="131938"/>
                  </a:lnTo>
                  <a:lnTo>
                    <a:pt x="1492580" y="155689"/>
                  </a:lnTo>
                  <a:lnTo>
                    <a:pt x="1529812" y="181159"/>
                  </a:lnTo>
                  <a:lnTo>
                    <a:pt x="1565768" y="208293"/>
                  </a:lnTo>
                  <a:lnTo>
                    <a:pt x="1600392" y="237036"/>
                  </a:lnTo>
                  <a:lnTo>
                    <a:pt x="1633628" y="267332"/>
                  </a:lnTo>
                  <a:lnTo>
                    <a:pt x="1665422" y="299126"/>
                  </a:lnTo>
                  <a:lnTo>
                    <a:pt x="1695719" y="332362"/>
                  </a:lnTo>
                  <a:lnTo>
                    <a:pt x="1724461" y="366986"/>
                  </a:lnTo>
                  <a:lnTo>
                    <a:pt x="1751595" y="402942"/>
                  </a:lnTo>
                  <a:lnTo>
                    <a:pt x="1777065" y="440174"/>
                  </a:lnTo>
                  <a:lnTo>
                    <a:pt x="1800816" y="478628"/>
                  </a:lnTo>
                  <a:lnTo>
                    <a:pt x="1822791" y="518247"/>
                  </a:lnTo>
                  <a:lnTo>
                    <a:pt x="1842937" y="558977"/>
                  </a:lnTo>
                  <a:lnTo>
                    <a:pt x="1861197" y="600761"/>
                  </a:lnTo>
                  <a:lnTo>
                    <a:pt x="1877516" y="643546"/>
                  </a:lnTo>
                  <a:lnTo>
                    <a:pt x="1891839" y="687274"/>
                  </a:lnTo>
                  <a:lnTo>
                    <a:pt x="1904110" y="731892"/>
                  </a:lnTo>
                  <a:lnTo>
                    <a:pt x="1914275" y="777343"/>
                  </a:lnTo>
                  <a:lnTo>
                    <a:pt x="1922277" y="823573"/>
                  </a:lnTo>
                  <a:lnTo>
                    <a:pt x="1928061" y="870525"/>
                  </a:lnTo>
                  <a:lnTo>
                    <a:pt x="1931572" y="918145"/>
                  </a:lnTo>
                  <a:lnTo>
                    <a:pt x="1932755" y="966377"/>
                  </a:lnTo>
                  <a:lnTo>
                    <a:pt x="1931572" y="1014609"/>
                  </a:lnTo>
                  <a:lnTo>
                    <a:pt x="1928061" y="1062229"/>
                  </a:lnTo>
                  <a:lnTo>
                    <a:pt x="1922277" y="1109181"/>
                  </a:lnTo>
                  <a:lnTo>
                    <a:pt x="1914275" y="1155411"/>
                  </a:lnTo>
                  <a:lnTo>
                    <a:pt x="1904110" y="1200862"/>
                  </a:lnTo>
                  <a:lnTo>
                    <a:pt x="1891839" y="1245480"/>
                  </a:lnTo>
                  <a:lnTo>
                    <a:pt x="1877516" y="1289208"/>
                  </a:lnTo>
                  <a:lnTo>
                    <a:pt x="1861197" y="1331993"/>
                  </a:lnTo>
                  <a:lnTo>
                    <a:pt x="1842937" y="1373777"/>
                  </a:lnTo>
                  <a:lnTo>
                    <a:pt x="1822791" y="1414507"/>
                  </a:lnTo>
                  <a:lnTo>
                    <a:pt x="1800816" y="1454126"/>
                  </a:lnTo>
                  <a:lnTo>
                    <a:pt x="1777065" y="1492580"/>
                  </a:lnTo>
                  <a:lnTo>
                    <a:pt x="1751595" y="1529812"/>
                  </a:lnTo>
                  <a:lnTo>
                    <a:pt x="1724461" y="1565768"/>
                  </a:lnTo>
                  <a:lnTo>
                    <a:pt x="1695719" y="1600392"/>
                  </a:lnTo>
                  <a:lnTo>
                    <a:pt x="1665422" y="1633628"/>
                  </a:lnTo>
                  <a:lnTo>
                    <a:pt x="1633628" y="1665422"/>
                  </a:lnTo>
                  <a:lnTo>
                    <a:pt x="1600392" y="1695718"/>
                  </a:lnTo>
                  <a:lnTo>
                    <a:pt x="1565768" y="1724461"/>
                  </a:lnTo>
                  <a:lnTo>
                    <a:pt x="1529812" y="1751595"/>
                  </a:lnTo>
                  <a:lnTo>
                    <a:pt x="1492580" y="1777065"/>
                  </a:lnTo>
                  <a:lnTo>
                    <a:pt x="1454126" y="1800816"/>
                  </a:lnTo>
                  <a:lnTo>
                    <a:pt x="1414507" y="1822791"/>
                  </a:lnTo>
                  <a:lnTo>
                    <a:pt x="1373777" y="1842937"/>
                  </a:lnTo>
                  <a:lnTo>
                    <a:pt x="1331993" y="1861197"/>
                  </a:lnTo>
                  <a:lnTo>
                    <a:pt x="1289208" y="1877516"/>
                  </a:lnTo>
                  <a:lnTo>
                    <a:pt x="1245480" y="1891839"/>
                  </a:lnTo>
                  <a:lnTo>
                    <a:pt x="1200862" y="1904110"/>
                  </a:lnTo>
                  <a:lnTo>
                    <a:pt x="1155411" y="1914275"/>
                  </a:lnTo>
                  <a:lnTo>
                    <a:pt x="1109181" y="1922277"/>
                  </a:lnTo>
                  <a:lnTo>
                    <a:pt x="1062229" y="1928061"/>
                  </a:lnTo>
                  <a:lnTo>
                    <a:pt x="1014609" y="1931572"/>
                  </a:lnTo>
                  <a:lnTo>
                    <a:pt x="966377" y="1932755"/>
                  </a:lnTo>
                  <a:close/>
                </a:path>
              </a:pathLst>
            </a:custGeom>
            <a:solidFill>
              <a:srgbClr val="406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995" y="719793"/>
              <a:ext cx="1704974" cy="12572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709679" y="4747146"/>
            <a:ext cx="3086100" cy="3086100"/>
            <a:chOff x="1709679" y="4747146"/>
            <a:chExt cx="3086100" cy="3086100"/>
          </a:xfrm>
        </p:grpSpPr>
        <p:sp>
          <p:nvSpPr>
            <p:cNvPr id="9" name="object 9"/>
            <p:cNvSpPr/>
            <p:nvPr/>
          </p:nvSpPr>
          <p:spPr>
            <a:xfrm>
              <a:off x="1709679" y="4747146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0" y="3086100"/>
                  </a:moveTo>
                  <a:lnTo>
                    <a:pt x="1494988" y="3085366"/>
                  </a:lnTo>
                  <a:lnTo>
                    <a:pt x="1447292" y="3083177"/>
                  </a:lnTo>
                  <a:lnTo>
                    <a:pt x="1399983" y="3079556"/>
                  </a:lnTo>
                  <a:lnTo>
                    <a:pt x="1353083" y="3074522"/>
                  </a:lnTo>
                  <a:lnTo>
                    <a:pt x="1306613" y="3068099"/>
                  </a:lnTo>
                  <a:lnTo>
                    <a:pt x="1260594" y="3060307"/>
                  </a:lnTo>
                  <a:lnTo>
                    <a:pt x="1215048" y="3051167"/>
                  </a:lnTo>
                  <a:lnTo>
                    <a:pt x="1169996" y="3040700"/>
                  </a:lnTo>
                  <a:lnTo>
                    <a:pt x="1125460" y="3028929"/>
                  </a:lnTo>
                  <a:lnTo>
                    <a:pt x="1081460" y="3015874"/>
                  </a:lnTo>
                  <a:lnTo>
                    <a:pt x="1038018" y="3001557"/>
                  </a:lnTo>
                  <a:lnTo>
                    <a:pt x="995156" y="2985999"/>
                  </a:lnTo>
                  <a:lnTo>
                    <a:pt x="952894" y="2969222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7" y="2911785"/>
                  </a:lnTo>
                  <a:lnTo>
                    <a:pt x="790281" y="2890343"/>
                  </a:lnTo>
                  <a:lnTo>
                    <a:pt x="751343" y="2867787"/>
                  </a:lnTo>
                  <a:lnTo>
                    <a:pt x="713134" y="2844141"/>
                  </a:lnTo>
                  <a:lnTo>
                    <a:pt x="675675" y="2819424"/>
                  </a:lnTo>
                  <a:lnTo>
                    <a:pt x="638987" y="2793658"/>
                  </a:lnTo>
                  <a:lnTo>
                    <a:pt x="603092" y="2766864"/>
                  </a:lnTo>
                  <a:lnTo>
                    <a:pt x="568012" y="2739065"/>
                  </a:lnTo>
                  <a:lnTo>
                    <a:pt x="533766" y="2710280"/>
                  </a:lnTo>
                  <a:lnTo>
                    <a:pt x="500378" y="2680533"/>
                  </a:lnTo>
                  <a:lnTo>
                    <a:pt x="467868" y="2649842"/>
                  </a:lnTo>
                  <a:lnTo>
                    <a:pt x="436257" y="2618232"/>
                  </a:lnTo>
                  <a:lnTo>
                    <a:pt x="405567" y="2585721"/>
                  </a:lnTo>
                  <a:lnTo>
                    <a:pt x="375819" y="2552333"/>
                  </a:lnTo>
                  <a:lnTo>
                    <a:pt x="347034" y="2518088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6" y="2410424"/>
                  </a:lnTo>
                  <a:lnTo>
                    <a:pt x="241959" y="2372965"/>
                  </a:lnTo>
                  <a:lnTo>
                    <a:pt x="218312" y="2334756"/>
                  </a:lnTo>
                  <a:lnTo>
                    <a:pt x="195757" y="2295818"/>
                  </a:lnTo>
                  <a:lnTo>
                    <a:pt x="174314" y="2256173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8" y="2133205"/>
                  </a:lnTo>
                  <a:lnTo>
                    <a:pt x="100100" y="2090944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40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7"/>
                  </a:lnTo>
                  <a:lnTo>
                    <a:pt x="11577" y="1733017"/>
                  </a:lnTo>
                  <a:lnTo>
                    <a:pt x="6544" y="1686117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50"/>
                  </a:lnTo>
                  <a:lnTo>
                    <a:pt x="734" y="1494988"/>
                  </a:lnTo>
                  <a:lnTo>
                    <a:pt x="2922" y="1447292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7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8" y="952894"/>
                  </a:lnTo>
                  <a:lnTo>
                    <a:pt x="134853" y="911255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7" y="790281"/>
                  </a:lnTo>
                  <a:lnTo>
                    <a:pt x="218312" y="751343"/>
                  </a:lnTo>
                  <a:lnTo>
                    <a:pt x="241959" y="713134"/>
                  </a:lnTo>
                  <a:lnTo>
                    <a:pt x="266676" y="675675"/>
                  </a:lnTo>
                  <a:lnTo>
                    <a:pt x="292441" y="638987"/>
                  </a:lnTo>
                  <a:lnTo>
                    <a:pt x="319235" y="603093"/>
                  </a:lnTo>
                  <a:lnTo>
                    <a:pt x="347034" y="568012"/>
                  </a:lnTo>
                  <a:lnTo>
                    <a:pt x="375819" y="533767"/>
                  </a:lnTo>
                  <a:lnTo>
                    <a:pt x="405567" y="500378"/>
                  </a:lnTo>
                  <a:lnTo>
                    <a:pt x="436257" y="467868"/>
                  </a:lnTo>
                  <a:lnTo>
                    <a:pt x="467868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2" y="347035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7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6" y="100100"/>
                  </a:lnTo>
                  <a:lnTo>
                    <a:pt x="1038018" y="84542"/>
                  </a:lnTo>
                  <a:lnTo>
                    <a:pt x="1081460" y="70225"/>
                  </a:lnTo>
                  <a:lnTo>
                    <a:pt x="1125460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3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2" y="2922"/>
                  </a:lnTo>
                  <a:lnTo>
                    <a:pt x="1494988" y="734"/>
                  </a:lnTo>
                  <a:lnTo>
                    <a:pt x="1543050" y="0"/>
                  </a:lnTo>
                  <a:lnTo>
                    <a:pt x="1591112" y="734"/>
                  </a:lnTo>
                  <a:lnTo>
                    <a:pt x="1638808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5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8" y="195757"/>
                  </a:lnTo>
                  <a:lnTo>
                    <a:pt x="2334756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2" y="292442"/>
                  </a:lnTo>
                  <a:lnTo>
                    <a:pt x="2483007" y="319235"/>
                  </a:lnTo>
                  <a:lnTo>
                    <a:pt x="2518087" y="347035"/>
                  </a:lnTo>
                  <a:lnTo>
                    <a:pt x="2552333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7"/>
                  </a:lnTo>
                  <a:lnTo>
                    <a:pt x="2739065" y="568012"/>
                  </a:lnTo>
                  <a:lnTo>
                    <a:pt x="2766864" y="603093"/>
                  </a:lnTo>
                  <a:lnTo>
                    <a:pt x="2793658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3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6" y="911255"/>
                  </a:lnTo>
                  <a:lnTo>
                    <a:pt x="2969222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7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9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2"/>
                  </a:lnTo>
                  <a:lnTo>
                    <a:pt x="3085365" y="1494988"/>
                  </a:lnTo>
                  <a:lnTo>
                    <a:pt x="3086100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7"/>
                  </a:lnTo>
                  <a:lnTo>
                    <a:pt x="3074522" y="1733017"/>
                  </a:lnTo>
                  <a:lnTo>
                    <a:pt x="3068099" y="1779487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40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4"/>
                  </a:lnTo>
                  <a:lnTo>
                    <a:pt x="2969222" y="2133205"/>
                  </a:lnTo>
                  <a:lnTo>
                    <a:pt x="2951246" y="2174845"/>
                  </a:lnTo>
                  <a:lnTo>
                    <a:pt x="2932093" y="2215841"/>
                  </a:lnTo>
                  <a:lnTo>
                    <a:pt x="2911785" y="2256173"/>
                  </a:lnTo>
                  <a:lnTo>
                    <a:pt x="2890343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8" y="2447112"/>
                  </a:lnTo>
                  <a:lnTo>
                    <a:pt x="2766864" y="2483007"/>
                  </a:lnTo>
                  <a:lnTo>
                    <a:pt x="2739065" y="2518088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2"/>
                  </a:lnTo>
                  <a:lnTo>
                    <a:pt x="2618231" y="2649842"/>
                  </a:lnTo>
                  <a:lnTo>
                    <a:pt x="2585721" y="2680533"/>
                  </a:lnTo>
                  <a:lnTo>
                    <a:pt x="2552333" y="2710280"/>
                  </a:lnTo>
                  <a:lnTo>
                    <a:pt x="2518087" y="2739065"/>
                  </a:lnTo>
                  <a:lnTo>
                    <a:pt x="2483007" y="2766864"/>
                  </a:lnTo>
                  <a:lnTo>
                    <a:pt x="2447112" y="2793658"/>
                  </a:lnTo>
                  <a:lnTo>
                    <a:pt x="2410424" y="2819424"/>
                  </a:lnTo>
                  <a:lnTo>
                    <a:pt x="2372965" y="2844141"/>
                  </a:lnTo>
                  <a:lnTo>
                    <a:pt x="2334756" y="2867787"/>
                  </a:lnTo>
                  <a:lnTo>
                    <a:pt x="2295818" y="2890343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5" y="2951246"/>
                  </a:lnTo>
                  <a:lnTo>
                    <a:pt x="2133205" y="2969222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7"/>
                  </a:lnTo>
                  <a:lnTo>
                    <a:pt x="1825505" y="3060307"/>
                  </a:lnTo>
                  <a:lnTo>
                    <a:pt x="1779486" y="3068099"/>
                  </a:lnTo>
                  <a:lnTo>
                    <a:pt x="1733016" y="3074522"/>
                  </a:lnTo>
                  <a:lnTo>
                    <a:pt x="1686116" y="3079556"/>
                  </a:lnTo>
                  <a:lnTo>
                    <a:pt x="1638808" y="3083177"/>
                  </a:lnTo>
                  <a:lnTo>
                    <a:pt x="1591112" y="3085366"/>
                  </a:lnTo>
                  <a:lnTo>
                    <a:pt x="1543050" y="3086100"/>
                  </a:lnTo>
                  <a:close/>
                </a:path>
              </a:pathLst>
            </a:custGeom>
            <a:solidFill>
              <a:srgbClr val="172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5426" y="5153353"/>
              <a:ext cx="2266949" cy="227647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96979" y="8082743"/>
            <a:ext cx="2975610" cy="447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b="1" spc="-265" dirty="0">
                <a:latin typeface="Verdana"/>
                <a:cs typeface="Verdana"/>
              </a:rPr>
              <a:t>Insulation</a:t>
            </a:r>
            <a:r>
              <a:rPr sz="2750" b="1" spc="-280" dirty="0">
                <a:latin typeface="Verdana"/>
                <a:cs typeface="Verdana"/>
              </a:rPr>
              <a:t> </a:t>
            </a:r>
            <a:r>
              <a:rPr sz="2750" b="1" spc="-185" dirty="0">
                <a:latin typeface="Verdana"/>
                <a:cs typeface="Verdana"/>
              </a:rPr>
              <a:t>Failure</a:t>
            </a:r>
            <a:endParaRPr sz="275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41279" y="4261371"/>
            <a:ext cx="11446722" cy="4057650"/>
            <a:chOff x="6841278" y="4261371"/>
            <a:chExt cx="11447145" cy="4057650"/>
          </a:xfrm>
        </p:grpSpPr>
        <p:sp>
          <p:nvSpPr>
            <p:cNvPr id="13" name="object 13"/>
            <p:cNvSpPr/>
            <p:nvPr/>
          </p:nvSpPr>
          <p:spPr>
            <a:xfrm>
              <a:off x="6841278" y="4747146"/>
              <a:ext cx="4605655" cy="3086100"/>
            </a:xfrm>
            <a:custGeom>
              <a:avLst/>
              <a:gdLst/>
              <a:ahLst/>
              <a:cxnLst/>
              <a:rect l="l" t="t" r="r" b="b"/>
              <a:pathLst>
                <a:path w="4605655" h="3086100">
                  <a:moveTo>
                    <a:pt x="4119667" y="3086099"/>
                  </a:moveTo>
                  <a:lnTo>
                    <a:pt x="485775" y="3086099"/>
                  </a:lnTo>
                  <a:lnTo>
                    <a:pt x="437762" y="3083723"/>
                  </a:lnTo>
                  <a:lnTo>
                    <a:pt x="390562" y="3076680"/>
                  </a:lnTo>
                  <a:lnTo>
                    <a:pt x="344494" y="3065102"/>
                  </a:lnTo>
                  <a:lnTo>
                    <a:pt x="299877" y="3049123"/>
                  </a:lnTo>
                  <a:lnTo>
                    <a:pt x="257028" y="3028872"/>
                  </a:lnTo>
                  <a:lnTo>
                    <a:pt x="216266" y="3004484"/>
                  </a:lnTo>
                  <a:lnTo>
                    <a:pt x="177911" y="2976089"/>
                  </a:lnTo>
                  <a:lnTo>
                    <a:pt x="142280" y="2943820"/>
                  </a:lnTo>
                  <a:lnTo>
                    <a:pt x="110010" y="2908189"/>
                  </a:lnTo>
                  <a:lnTo>
                    <a:pt x="81616" y="2869833"/>
                  </a:lnTo>
                  <a:lnTo>
                    <a:pt x="57227" y="2829072"/>
                  </a:lnTo>
                  <a:lnTo>
                    <a:pt x="36977" y="2786223"/>
                  </a:lnTo>
                  <a:lnTo>
                    <a:pt x="20997" y="2741605"/>
                  </a:lnTo>
                  <a:lnTo>
                    <a:pt x="9420" y="2695537"/>
                  </a:lnTo>
                  <a:lnTo>
                    <a:pt x="2377" y="2648338"/>
                  </a:lnTo>
                  <a:lnTo>
                    <a:pt x="0" y="2600325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6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4119667" y="0"/>
                  </a:lnTo>
                  <a:lnTo>
                    <a:pt x="4167680" y="2377"/>
                  </a:lnTo>
                  <a:lnTo>
                    <a:pt x="4214879" y="9420"/>
                  </a:lnTo>
                  <a:lnTo>
                    <a:pt x="4260947" y="20997"/>
                  </a:lnTo>
                  <a:lnTo>
                    <a:pt x="4305565" y="36977"/>
                  </a:lnTo>
                  <a:lnTo>
                    <a:pt x="4348414" y="57227"/>
                  </a:lnTo>
                  <a:lnTo>
                    <a:pt x="4389175" y="81615"/>
                  </a:lnTo>
                  <a:lnTo>
                    <a:pt x="4427531" y="110010"/>
                  </a:lnTo>
                  <a:lnTo>
                    <a:pt x="4463162" y="142280"/>
                  </a:lnTo>
                  <a:lnTo>
                    <a:pt x="4495431" y="177911"/>
                  </a:lnTo>
                  <a:lnTo>
                    <a:pt x="4523826" y="216266"/>
                  </a:lnTo>
                  <a:lnTo>
                    <a:pt x="4548214" y="257028"/>
                  </a:lnTo>
                  <a:lnTo>
                    <a:pt x="4568465" y="299877"/>
                  </a:lnTo>
                  <a:lnTo>
                    <a:pt x="4584444" y="344494"/>
                  </a:lnTo>
                  <a:lnTo>
                    <a:pt x="4596022" y="390562"/>
                  </a:lnTo>
                  <a:lnTo>
                    <a:pt x="4603065" y="437762"/>
                  </a:lnTo>
                  <a:lnTo>
                    <a:pt x="4605039" y="477638"/>
                  </a:lnTo>
                  <a:lnTo>
                    <a:pt x="4605039" y="2608461"/>
                  </a:lnTo>
                  <a:lnTo>
                    <a:pt x="4603065" y="2648338"/>
                  </a:lnTo>
                  <a:lnTo>
                    <a:pt x="4596022" y="2695537"/>
                  </a:lnTo>
                  <a:lnTo>
                    <a:pt x="4584444" y="2741605"/>
                  </a:lnTo>
                  <a:lnTo>
                    <a:pt x="4568465" y="2786223"/>
                  </a:lnTo>
                  <a:lnTo>
                    <a:pt x="4548214" y="2829072"/>
                  </a:lnTo>
                  <a:lnTo>
                    <a:pt x="4523826" y="2869833"/>
                  </a:lnTo>
                  <a:lnTo>
                    <a:pt x="4495431" y="2908189"/>
                  </a:lnTo>
                  <a:lnTo>
                    <a:pt x="4463162" y="2943820"/>
                  </a:lnTo>
                  <a:lnTo>
                    <a:pt x="4427531" y="2976089"/>
                  </a:lnTo>
                  <a:lnTo>
                    <a:pt x="4389175" y="3004484"/>
                  </a:lnTo>
                  <a:lnTo>
                    <a:pt x="4348414" y="3028872"/>
                  </a:lnTo>
                  <a:lnTo>
                    <a:pt x="4305565" y="3049123"/>
                  </a:lnTo>
                  <a:lnTo>
                    <a:pt x="4260947" y="3065102"/>
                  </a:lnTo>
                  <a:lnTo>
                    <a:pt x="4214879" y="3076680"/>
                  </a:lnTo>
                  <a:lnTo>
                    <a:pt x="4167680" y="3083723"/>
                  </a:lnTo>
                  <a:lnTo>
                    <a:pt x="4119667" y="3086099"/>
                  </a:lnTo>
                  <a:close/>
                </a:path>
              </a:pathLst>
            </a:custGeom>
            <a:solidFill>
              <a:srgbClr val="172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7634" y="5015983"/>
              <a:ext cx="3886199" cy="25526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0342" y="4261371"/>
              <a:ext cx="7087656" cy="40576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072059" y="4524044"/>
              <a:ext cx="3397885" cy="3533775"/>
            </a:xfrm>
            <a:custGeom>
              <a:avLst/>
              <a:gdLst/>
              <a:ahLst/>
              <a:cxnLst/>
              <a:rect l="l" t="t" r="r" b="b"/>
              <a:pathLst>
                <a:path w="3397884" h="3533775">
                  <a:moveTo>
                    <a:pt x="2786113" y="2540635"/>
                  </a:moveTo>
                  <a:lnTo>
                    <a:pt x="2321852" y="2076500"/>
                  </a:lnTo>
                  <a:lnTo>
                    <a:pt x="2008670" y="1763395"/>
                  </a:lnTo>
                  <a:lnTo>
                    <a:pt x="2321255" y="1450289"/>
                  </a:lnTo>
                  <a:lnTo>
                    <a:pt x="2783357" y="987437"/>
                  </a:lnTo>
                  <a:lnTo>
                    <a:pt x="2757805" y="985050"/>
                  </a:lnTo>
                  <a:lnTo>
                    <a:pt x="2707525" y="976630"/>
                  </a:lnTo>
                  <a:lnTo>
                    <a:pt x="2661462" y="961466"/>
                  </a:lnTo>
                  <a:lnTo>
                    <a:pt x="2619718" y="939622"/>
                  </a:lnTo>
                  <a:lnTo>
                    <a:pt x="2582316" y="911136"/>
                  </a:lnTo>
                  <a:lnTo>
                    <a:pt x="2549360" y="876046"/>
                  </a:lnTo>
                  <a:lnTo>
                    <a:pt x="2520899" y="834390"/>
                  </a:lnTo>
                  <a:lnTo>
                    <a:pt x="2496629" y="784898"/>
                  </a:lnTo>
                  <a:lnTo>
                    <a:pt x="2481935" y="742073"/>
                  </a:lnTo>
                  <a:lnTo>
                    <a:pt x="2472740" y="700062"/>
                  </a:lnTo>
                  <a:lnTo>
                    <a:pt x="2469807" y="675259"/>
                  </a:lnTo>
                  <a:lnTo>
                    <a:pt x="1695488" y="1450289"/>
                  </a:lnTo>
                  <a:lnTo>
                    <a:pt x="916393" y="671398"/>
                  </a:lnTo>
                  <a:lnTo>
                    <a:pt x="917676" y="702449"/>
                  </a:lnTo>
                  <a:lnTo>
                    <a:pt x="915416" y="759688"/>
                  </a:lnTo>
                  <a:lnTo>
                    <a:pt x="903960" y="811072"/>
                  </a:lnTo>
                  <a:lnTo>
                    <a:pt x="883386" y="856424"/>
                  </a:lnTo>
                  <a:lnTo>
                    <a:pt x="853719" y="895565"/>
                  </a:lnTo>
                  <a:lnTo>
                    <a:pt x="819289" y="925423"/>
                  </a:lnTo>
                  <a:lnTo>
                    <a:pt x="782459" y="947610"/>
                  </a:lnTo>
                  <a:lnTo>
                    <a:pt x="746099" y="963269"/>
                  </a:lnTo>
                  <a:lnTo>
                    <a:pt x="682104" y="980262"/>
                  </a:lnTo>
                  <a:lnTo>
                    <a:pt x="640207" y="985342"/>
                  </a:lnTo>
                  <a:lnTo>
                    <a:pt x="605053" y="985977"/>
                  </a:lnTo>
                  <a:lnTo>
                    <a:pt x="1382852" y="1763585"/>
                  </a:lnTo>
                  <a:lnTo>
                    <a:pt x="603758" y="2543391"/>
                  </a:lnTo>
                  <a:lnTo>
                    <a:pt x="635190" y="2541917"/>
                  </a:lnTo>
                  <a:lnTo>
                    <a:pt x="637032" y="2541740"/>
                  </a:lnTo>
                  <a:lnTo>
                    <a:pt x="640334" y="2541740"/>
                  </a:lnTo>
                  <a:lnTo>
                    <a:pt x="680796" y="2544546"/>
                  </a:lnTo>
                  <a:lnTo>
                    <a:pt x="742467" y="2558732"/>
                  </a:lnTo>
                  <a:lnTo>
                    <a:pt x="811606" y="2593289"/>
                  </a:lnTo>
                  <a:lnTo>
                    <a:pt x="844080" y="2620861"/>
                  </a:lnTo>
                  <a:lnTo>
                    <a:pt x="872820" y="2656751"/>
                  </a:lnTo>
                  <a:lnTo>
                    <a:pt x="895997" y="2702090"/>
                  </a:lnTo>
                  <a:lnTo>
                    <a:pt x="911809" y="2757957"/>
                  </a:lnTo>
                  <a:lnTo>
                    <a:pt x="918413" y="2825445"/>
                  </a:lnTo>
                  <a:lnTo>
                    <a:pt x="918959" y="2854109"/>
                  </a:lnTo>
                  <a:lnTo>
                    <a:pt x="1231049" y="2541740"/>
                  </a:lnTo>
                  <a:lnTo>
                    <a:pt x="1695856" y="2076500"/>
                  </a:lnTo>
                  <a:lnTo>
                    <a:pt x="2474214" y="2854655"/>
                  </a:lnTo>
                  <a:lnTo>
                    <a:pt x="2474214" y="2854109"/>
                  </a:lnTo>
                  <a:lnTo>
                    <a:pt x="2477122" y="2770314"/>
                  </a:lnTo>
                  <a:lnTo>
                    <a:pt x="2488400" y="2721279"/>
                  </a:lnTo>
                  <a:lnTo>
                    <a:pt x="2507640" y="2677680"/>
                  </a:lnTo>
                  <a:lnTo>
                    <a:pt x="2534843" y="2639580"/>
                  </a:lnTo>
                  <a:lnTo>
                    <a:pt x="2569959" y="2607043"/>
                  </a:lnTo>
                  <a:lnTo>
                    <a:pt x="2612974" y="2580144"/>
                  </a:lnTo>
                  <a:lnTo>
                    <a:pt x="2665514" y="2558732"/>
                  </a:lnTo>
                  <a:lnTo>
                    <a:pt x="2711793" y="2547112"/>
                  </a:lnTo>
                  <a:lnTo>
                    <a:pt x="2745244" y="2542260"/>
                  </a:lnTo>
                  <a:lnTo>
                    <a:pt x="2745625" y="2542260"/>
                  </a:lnTo>
                  <a:lnTo>
                    <a:pt x="2757805" y="2541371"/>
                  </a:lnTo>
                  <a:lnTo>
                    <a:pt x="2786113" y="2540635"/>
                  </a:lnTo>
                  <a:close/>
                </a:path>
                <a:path w="3397884" h="3533775">
                  <a:moveTo>
                    <a:pt x="3066948" y="569061"/>
                  </a:moveTo>
                  <a:lnTo>
                    <a:pt x="3031820" y="532066"/>
                  </a:lnTo>
                  <a:lnTo>
                    <a:pt x="2995599" y="496074"/>
                  </a:lnTo>
                  <a:lnTo>
                    <a:pt x="2958350" y="461137"/>
                  </a:lnTo>
                  <a:lnTo>
                    <a:pt x="2920111" y="427266"/>
                  </a:lnTo>
                  <a:lnTo>
                    <a:pt x="2880918" y="394538"/>
                  </a:lnTo>
                  <a:lnTo>
                    <a:pt x="2840837" y="362953"/>
                  </a:lnTo>
                  <a:lnTo>
                    <a:pt x="2799892" y="332574"/>
                  </a:lnTo>
                  <a:lnTo>
                    <a:pt x="2757716" y="303174"/>
                  </a:lnTo>
                  <a:lnTo>
                    <a:pt x="2714714" y="274993"/>
                  </a:lnTo>
                  <a:lnTo>
                    <a:pt x="2670911" y="248069"/>
                  </a:lnTo>
                  <a:lnTo>
                    <a:pt x="2626372" y="222415"/>
                  </a:lnTo>
                  <a:lnTo>
                    <a:pt x="2581122" y="198069"/>
                  </a:lnTo>
                  <a:lnTo>
                    <a:pt x="2535237" y="175069"/>
                  </a:lnTo>
                  <a:lnTo>
                    <a:pt x="2488742" y="153428"/>
                  </a:lnTo>
                  <a:lnTo>
                    <a:pt x="2443061" y="133731"/>
                  </a:lnTo>
                  <a:lnTo>
                    <a:pt x="2396985" y="115392"/>
                  </a:lnTo>
                  <a:lnTo>
                    <a:pt x="2350528" y="98386"/>
                  </a:lnTo>
                  <a:lnTo>
                    <a:pt x="2303703" y="82715"/>
                  </a:lnTo>
                  <a:lnTo>
                    <a:pt x="2256510" y="68402"/>
                  </a:lnTo>
                  <a:lnTo>
                    <a:pt x="2208961" y="55448"/>
                  </a:lnTo>
                  <a:lnTo>
                    <a:pt x="2161082" y="43840"/>
                  </a:lnTo>
                  <a:lnTo>
                    <a:pt x="2112886" y="33578"/>
                  </a:lnTo>
                  <a:lnTo>
                    <a:pt x="2064385" y="24688"/>
                  </a:lnTo>
                  <a:lnTo>
                    <a:pt x="2015578" y="17157"/>
                  </a:lnTo>
                  <a:lnTo>
                    <a:pt x="1966480" y="10985"/>
                  </a:lnTo>
                  <a:lnTo>
                    <a:pt x="1917115" y="6184"/>
                  </a:lnTo>
                  <a:lnTo>
                    <a:pt x="1867496" y="2755"/>
                  </a:lnTo>
                  <a:lnTo>
                    <a:pt x="1817636" y="685"/>
                  </a:lnTo>
                  <a:lnTo>
                    <a:pt x="1767535" y="0"/>
                  </a:lnTo>
                  <a:lnTo>
                    <a:pt x="1716532" y="711"/>
                  </a:lnTo>
                  <a:lnTo>
                    <a:pt x="1665757" y="2857"/>
                  </a:lnTo>
                  <a:lnTo>
                    <a:pt x="1615224" y="6413"/>
                  </a:lnTo>
                  <a:lnTo>
                    <a:pt x="1564957" y="11404"/>
                  </a:lnTo>
                  <a:lnTo>
                    <a:pt x="1514957" y="17805"/>
                  </a:lnTo>
                  <a:lnTo>
                    <a:pt x="1465249" y="25628"/>
                  </a:lnTo>
                  <a:lnTo>
                    <a:pt x="1415846" y="34861"/>
                  </a:lnTo>
                  <a:lnTo>
                    <a:pt x="1366761" y="45516"/>
                  </a:lnTo>
                  <a:lnTo>
                    <a:pt x="1317993" y="57569"/>
                  </a:lnTo>
                  <a:lnTo>
                    <a:pt x="1269580" y="71031"/>
                  </a:lnTo>
                  <a:lnTo>
                    <a:pt x="1221511" y="85902"/>
                  </a:lnTo>
                  <a:lnTo>
                    <a:pt x="1173822" y="102171"/>
                  </a:lnTo>
                  <a:lnTo>
                    <a:pt x="1126515" y="119837"/>
                  </a:lnTo>
                  <a:lnTo>
                    <a:pt x="1079601" y="138912"/>
                  </a:lnTo>
                  <a:lnTo>
                    <a:pt x="1034796" y="158559"/>
                  </a:lnTo>
                  <a:lnTo>
                    <a:pt x="990676" y="179374"/>
                  </a:lnTo>
                  <a:lnTo>
                    <a:pt x="947229" y="201358"/>
                  </a:lnTo>
                  <a:lnTo>
                    <a:pt x="904494" y="224497"/>
                  </a:lnTo>
                  <a:lnTo>
                    <a:pt x="862457" y="248780"/>
                  </a:lnTo>
                  <a:lnTo>
                    <a:pt x="821131" y="274205"/>
                  </a:lnTo>
                  <a:lnTo>
                    <a:pt x="780542" y="300761"/>
                  </a:lnTo>
                  <a:lnTo>
                    <a:pt x="740702" y="328447"/>
                  </a:lnTo>
                  <a:lnTo>
                    <a:pt x="701598" y="357238"/>
                  </a:lnTo>
                  <a:lnTo>
                    <a:pt x="663257" y="387134"/>
                  </a:lnTo>
                  <a:lnTo>
                    <a:pt x="625690" y="418134"/>
                  </a:lnTo>
                  <a:lnTo>
                    <a:pt x="588911" y="450215"/>
                  </a:lnTo>
                  <a:lnTo>
                    <a:pt x="552932" y="483374"/>
                  </a:lnTo>
                  <a:lnTo>
                    <a:pt x="517740" y="517613"/>
                  </a:lnTo>
                  <a:lnTo>
                    <a:pt x="483501" y="552780"/>
                  </a:lnTo>
                  <a:lnTo>
                    <a:pt x="450329" y="588772"/>
                  </a:lnTo>
                  <a:lnTo>
                    <a:pt x="418236" y="625551"/>
                  </a:lnTo>
                  <a:lnTo>
                    <a:pt x="387235" y="663117"/>
                  </a:lnTo>
                  <a:lnTo>
                    <a:pt x="357327" y="701459"/>
                  </a:lnTo>
                  <a:lnTo>
                    <a:pt x="328536" y="740562"/>
                  </a:lnTo>
                  <a:lnTo>
                    <a:pt x="300850" y="780415"/>
                  </a:lnTo>
                  <a:lnTo>
                    <a:pt x="274281" y="820991"/>
                  </a:lnTo>
                  <a:lnTo>
                    <a:pt x="248856" y="862304"/>
                  </a:lnTo>
                  <a:lnTo>
                    <a:pt x="224561" y="904328"/>
                  </a:lnTo>
                  <a:lnTo>
                    <a:pt x="201409" y="947051"/>
                  </a:lnTo>
                  <a:lnTo>
                    <a:pt x="179425" y="990473"/>
                  </a:lnTo>
                  <a:lnTo>
                    <a:pt x="158597" y="1034554"/>
                  </a:lnTo>
                  <a:lnTo>
                    <a:pt x="138950" y="1079309"/>
                  </a:lnTo>
                  <a:lnTo>
                    <a:pt x="119875" y="1126185"/>
                  </a:lnTo>
                  <a:lnTo>
                    <a:pt x="102196" y="1173454"/>
                  </a:lnTo>
                  <a:lnTo>
                    <a:pt x="85928" y="1221117"/>
                  </a:lnTo>
                  <a:lnTo>
                    <a:pt x="71056" y="1269161"/>
                  </a:lnTo>
                  <a:lnTo>
                    <a:pt x="57581" y="1317574"/>
                  </a:lnTo>
                  <a:lnTo>
                    <a:pt x="45529" y="1366316"/>
                  </a:lnTo>
                  <a:lnTo>
                    <a:pt x="34874" y="1415402"/>
                  </a:lnTo>
                  <a:lnTo>
                    <a:pt x="25641" y="1464805"/>
                  </a:lnTo>
                  <a:lnTo>
                    <a:pt x="17818" y="1514513"/>
                  </a:lnTo>
                  <a:lnTo>
                    <a:pt x="11404" y="1564513"/>
                  </a:lnTo>
                  <a:lnTo>
                    <a:pt x="6426" y="1614779"/>
                  </a:lnTo>
                  <a:lnTo>
                    <a:pt x="2857" y="1665300"/>
                  </a:lnTo>
                  <a:lnTo>
                    <a:pt x="711" y="1716074"/>
                  </a:lnTo>
                  <a:lnTo>
                    <a:pt x="0" y="1767065"/>
                  </a:lnTo>
                  <a:lnTo>
                    <a:pt x="723" y="1818068"/>
                  </a:lnTo>
                  <a:lnTo>
                    <a:pt x="2870" y="1868843"/>
                  </a:lnTo>
                  <a:lnTo>
                    <a:pt x="6438" y="1919363"/>
                  </a:lnTo>
                  <a:lnTo>
                    <a:pt x="11442" y="1969617"/>
                  </a:lnTo>
                  <a:lnTo>
                    <a:pt x="17856" y="2019604"/>
                  </a:lnTo>
                  <a:lnTo>
                    <a:pt x="25679" y="2069299"/>
                  </a:lnTo>
                  <a:lnTo>
                    <a:pt x="34925" y="2118690"/>
                  </a:lnTo>
                  <a:lnTo>
                    <a:pt x="45567" y="2167750"/>
                  </a:lnTo>
                  <a:lnTo>
                    <a:pt x="57619" y="2216480"/>
                  </a:lnTo>
                  <a:lnTo>
                    <a:pt x="71069" y="2264841"/>
                  </a:lnTo>
                  <a:lnTo>
                    <a:pt x="85915" y="2312847"/>
                  </a:lnTo>
                  <a:lnTo>
                    <a:pt x="102146" y="2360460"/>
                  </a:lnTo>
                  <a:lnTo>
                    <a:pt x="119761" y="2407666"/>
                  </a:lnTo>
                  <a:lnTo>
                    <a:pt x="138760" y="2454465"/>
                  </a:lnTo>
                  <a:lnTo>
                    <a:pt x="158419" y="2499220"/>
                  </a:lnTo>
                  <a:lnTo>
                    <a:pt x="179235" y="2543302"/>
                  </a:lnTo>
                  <a:lnTo>
                    <a:pt x="201231" y="2586723"/>
                  </a:lnTo>
                  <a:lnTo>
                    <a:pt x="224370" y="2629446"/>
                  </a:lnTo>
                  <a:lnTo>
                    <a:pt x="248666" y="2671470"/>
                  </a:lnTo>
                  <a:lnTo>
                    <a:pt x="274104" y="2712783"/>
                  </a:lnTo>
                  <a:lnTo>
                    <a:pt x="300659" y="2753360"/>
                  </a:lnTo>
                  <a:lnTo>
                    <a:pt x="328345" y="2793212"/>
                  </a:lnTo>
                  <a:lnTo>
                    <a:pt x="357149" y="2832316"/>
                  </a:lnTo>
                  <a:lnTo>
                    <a:pt x="387057" y="2870657"/>
                  </a:lnTo>
                  <a:lnTo>
                    <a:pt x="418058" y="2908223"/>
                  </a:lnTo>
                  <a:lnTo>
                    <a:pt x="450151" y="2945003"/>
                  </a:lnTo>
                  <a:lnTo>
                    <a:pt x="483323" y="2980994"/>
                  </a:lnTo>
                  <a:lnTo>
                    <a:pt x="517563" y="3016161"/>
                  </a:lnTo>
                  <a:lnTo>
                    <a:pt x="552780" y="3050400"/>
                  </a:lnTo>
                  <a:lnTo>
                    <a:pt x="588797" y="3083560"/>
                  </a:lnTo>
                  <a:lnTo>
                    <a:pt x="625602" y="3115640"/>
                  </a:lnTo>
                  <a:lnTo>
                    <a:pt x="663194" y="3146641"/>
                  </a:lnTo>
                  <a:lnTo>
                    <a:pt x="701535" y="3176536"/>
                  </a:lnTo>
                  <a:lnTo>
                    <a:pt x="740651" y="3205327"/>
                  </a:lnTo>
                  <a:lnTo>
                    <a:pt x="780503" y="3233013"/>
                  </a:lnTo>
                  <a:lnTo>
                    <a:pt x="821080" y="3259569"/>
                  </a:lnTo>
                  <a:lnTo>
                    <a:pt x="862393" y="3284994"/>
                  </a:lnTo>
                  <a:lnTo>
                    <a:pt x="904417" y="3309277"/>
                  </a:lnTo>
                  <a:lnTo>
                    <a:pt x="947140" y="3332416"/>
                  </a:lnTo>
                  <a:lnTo>
                    <a:pt x="990561" y="3354400"/>
                  </a:lnTo>
                  <a:lnTo>
                    <a:pt x="1034656" y="3375215"/>
                  </a:lnTo>
                  <a:lnTo>
                    <a:pt x="1079411" y="3394862"/>
                  </a:lnTo>
                  <a:lnTo>
                    <a:pt x="1126299" y="3413937"/>
                  </a:lnTo>
                  <a:lnTo>
                    <a:pt x="1173581" y="3431603"/>
                  </a:lnTo>
                  <a:lnTo>
                    <a:pt x="1221257" y="3447872"/>
                  </a:lnTo>
                  <a:lnTo>
                    <a:pt x="1269314" y="3462744"/>
                  </a:lnTo>
                  <a:lnTo>
                    <a:pt x="1317726" y="3476206"/>
                  </a:lnTo>
                  <a:lnTo>
                    <a:pt x="1366494" y="3488258"/>
                  </a:lnTo>
                  <a:lnTo>
                    <a:pt x="1415592" y="3498913"/>
                  </a:lnTo>
                  <a:lnTo>
                    <a:pt x="1465008" y="3508146"/>
                  </a:lnTo>
                  <a:lnTo>
                    <a:pt x="1514729" y="3515969"/>
                  </a:lnTo>
                  <a:lnTo>
                    <a:pt x="1564741" y="3522370"/>
                  </a:lnTo>
                  <a:lnTo>
                    <a:pt x="1615020" y="3527361"/>
                  </a:lnTo>
                  <a:lnTo>
                    <a:pt x="1665554" y="3530917"/>
                  </a:lnTo>
                  <a:lnTo>
                    <a:pt x="1716341" y="3533063"/>
                  </a:lnTo>
                  <a:lnTo>
                    <a:pt x="1767357" y="3533775"/>
                  </a:lnTo>
                  <a:lnTo>
                    <a:pt x="1817484" y="3533089"/>
                  </a:lnTo>
                  <a:lnTo>
                    <a:pt x="1867369" y="3531031"/>
                  </a:lnTo>
                  <a:lnTo>
                    <a:pt x="1917014" y="3527615"/>
                  </a:lnTo>
                  <a:lnTo>
                    <a:pt x="1966379" y="3522815"/>
                  </a:lnTo>
                  <a:lnTo>
                    <a:pt x="2015477" y="3516668"/>
                  </a:lnTo>
                  <a:lnTo>
                    <a:pt x="2064270" y="3509149"/>
                  </a:lnTo>
                  <a:lnTo>
                    <a:pt x="2112772" y="3500272"/>
                  </a:lnTo>
                  <a:lnTo>
                    <a:pt x="2160968" y="3490036"/>
                  </a:lnTo>
                  <a:lnTo>
                    <a:pt x="2208834" y="3478453"/>
                  </a:lnTo>
                  <a:lnTo>
                    <a:pt x="2256358" y="3465499"/>
                  </a:lnTo>
                  <a:lnTo>
                    <a:pt x="2303538" y="3451199"/>
                  </a:lnTo>
                  <a:lnTo>
                    <a:pt x="2350363" y="3435553"/>
                  </a:lnTo>
                  <a:lnTo>
                    <a:pt x="2396820" y="3418560"/>
                  </a:lnTo>
                  <a:lnTo>
                    <a:pt x="2442883" y="3400221"/>
                  </a:lnTo>
                  <a:lnTo>
                    <a:pt x="2488552" y="3380536"/>
                  </a:lnTo>
                  <a:lnTo>
                    <a:pt x="2535059" y="3358959"/>
                  </a:lnTo>
                  <a:lnTo>
                    <a:pt x="2580970" y="3335998"/>
                  </a:lnTo>
                  <a:lnTo>
                    <a:pt x="2626245" y="3311677"/>
                  </a:lnTo>
                  <a:lnTo>
                    <a:pt x="2670797" y="3286023"/>
                  </a:lnTo>
                  <a:lnTo>
                    <a:pt x="2714599" y="3259074"/>
                  </a:lnTo>
                  <a:lnTo>
                    <a:pt x="2757589" y="3230854"/>
                  </a:lnTo>
                  <a:lnTo>
                    <a:pt x="2799715" y="3201378"/>
                  </a:lnTo>
                  <a:lnTo>
                    <a:pt x="2840659" y="3170999"/>
                  </a:lnTo>
                  <a:lnTo>
                    <a:pt x="2880741" y="3139427"/>
                  </a:lnTo>
                  <a:lnTo>
                    <a:pt x="2919920" y="3106686"/>
                  </a:lnTo>
                  <a:lnTo>
                    <a:pt x="2958160" y="3072828"/>
                  </a:lnTo>
                  <a:lnTo>
                    <a:pt x="2995409" y="3037878"/>
                  </a:lnTo>
                  <a:lnTo>
                    <a:pt x="3031629" y="3001899"/>
                  </a:lnTo>
                  <a:lnTo>
                    <a:pt x="3066770" y="2964904"/>
                  </a:lnTo>
                  <a:lnTo>
                    <a:pt x="3009468" y="2980398"/>
                  </a:lnTo>
                  <a:lnTo>
                    <a:pt x="2972638" y="3014891"/>
                  </a:lnTo>
                  <a:lnTo>
                    <a:pt x="2934957" y="3048165"/>
                  </a:lnTo>
                  <a:lnTo>
                    <a:pt x="2896463" y="3080181"/>
                  </a:lnTo>
                  <a:lnTo>
                    <a:pt x="2857182" y="3110954"/>
                  </a:lnTo>
                  <a:lnTo>
                    <a:pt x="2817126" y="3140468"/>
                  </a:lnTo>
                  <a:lnTo>
                    <a:pt x="2776321" y="3168713"/>
                  </a:lnTo>
                  <a:lnTo>
                    <a:pt x="2734805" y="3195675"/>
                  </a:lnTo>
                  <a:lnTo>
                    <a:pt x="2692603" y="3221342"/>
                  </a:lnTo>
                  <a:lnTo>
                    <a:pt x="2649715" y="3245713"/>
                  </a:lnTo>
                  <a:lnTo>
                    <a:pt x="2606179" y="3268776"/>
                  </a:lnTo>
                  <a:lnTo>
                    <a:pt x="2562021" y="3290519"/>
                  </a:lnTo>
                  <a:lnTo>
                    <a:pt x="2517267" y="3310928"/>
                  </a:lnTo>
                  <a:lnTo>
                    <a:pt x="2471928" y="3329990"/>
                  </a:lnTo>
                  <a:lnTo>
                    <a:pt x="2426043" y="3347720"/>
                  </a:lnTo>
                  <a:lnTo>
                    <a:pt x="2379624" y="3364065"/>
                  </a:lnTo>
                  <a:lnTo>
                    <a:pt x="2332710" y="3379051"/>
                  </a:lnTo>
                  <a:lnTo>
                    <a:pt x="2285301" y="3392652"/>
                  </a:lnTo>
                  <a:lnTo>
                    <a:pt x="2237448" y="3404870"/>
                  </a:lnTo>
                  <a:lnTo>
                    <a:pt x="2189162" y="3415677"/>
                  </a:lnTo>
                  <a:lnTo>
                    <a:pt x="2140470" y="3425075"/>
                  </a:lnTo>
                  <a:lnTo>
                    <a:pt x="2091385" y="3433064"/>
                  </a:lnTo>
                  <a:lnTo>
                    <a:pt x="2041944" y="3439604"/>
                  </a:lnTo>
                  <a:lnTo>
                    <a:pt x="1992160" y="3444710"/>
                  </a:lnTo>
                  <a:lnTo>
                    <a:pt x="1942071" y="3448367"/>
                  </a:lnTo>
                  <a:lnTo>
                    <a:pt x="1891690" y="3450552"/>
                  </a:lnTo>
                  <a:lnTo>
                    <a:pt x="1841055" y="3451275"/>
                  </a:lnTo>
                  <a:lnTo>
                    <a:pt x="1793151" y="3450602"/>
                  </a:lnTo>
                  <a:lnTo>
                    <a:pt x="1745589" y="3448596"/>
                  </a:lnTo>
                  <a:lnTo>
                    <a:pt x="1698358" y="3445294"/>
                  </a:lnTo>
                  <a:lnTo>
                    <a:pt x="1651495" y="3440684"/>
                  </a:lnTo>
                  <a:lnTo>
                    <a:pt x="1605013" y="3434804"/>
                  </a:lnTo>
                  <a:lnTo>
                    <a:pt x="1558925" y="3427666"/>
                  </a:lnTo>
                  <a:lnTo>
                    <a:pt x="1513255" y="3419284"/>
                  </a:lnTo>
                  <a:lnTo>
                    <a:pt x="1468031" y="3409683"/>
                  </a:lnTo>
                  <a:lnTo>
                    <a:pt x="1423250" y="3398875"/>
                  </a:lnTo>
                  <a:lnTo>
                    <a:pt x="1378940" y="3386874"/>
                  </a:lnTo>
                  <a:lnTo>
                    <a:pt x="1335112" y="3373717"/>
                  </a:lnTo>
                  <a:lnTo>
                    <a:pt x="1291805" y="3359404"/>
                  </a:lnTo>
                  <a:lnTo>
                    <a:pt x="1249006" y="3343960"/>
                  </a:lnTo>
                  <a:lnTo>
                    <a:pt x="1206766" y="3327400"/>
                  </a:lnTo>
                  <a:lnTo>
                    <a:pt x="1165072" y="3309734"/>
                  </a:lnTo>
                  <a:lnTo>
                    <a:pt x="1123962" y="3291001"/>
                  </a:lnTo>
                  <a:lnTo>
                    <a:pt x="1083449" y="3271202"/>
                  </a:lnTo>
                  <a:lnTo>
                    <a:pt x="1043546" y="3250361"/>
                  </a:lnTo>
                  <a:lnTo>
                    <a:pt x="1004277" y="3228505"/>
                  </a:lnTo>
                  <a:lnTo>
                    <a:pt x="965644" y="3205632"/>
                  </a:lnTo>
                  <a:lnTo>
                    <a:pt x="927696" y="3181769"/>
                  </a:lnTo>
                  <a:lnTo>
                    <a:pt x="890422" y="3156928"/>
                  </a:lnTo>
                  <a:lnTo>
                    <a:pt x="853859" y="3131147"/>
                  </a:lnTo>
                  <a:lnTo>
                    <a:pt x="818019" y="3104413"/>
                  </a:lnTo>
                  <a:lnTo>
                    <a:pt x="782916" y="3076778"/>
                  </a:lnTo>
                  <a:lnTo>
                    <a:pt x="748563" y="3048241"/>
                  </a:lnTo>
                  <a:lnTo>
                    <a:pt x="714984" y="3018815"/>
                  </a:lnTo>
                  <a:lnTo>
                    <a:pt x="682205" y="2988526"/>
                  </a:lnTo>
                  <a:lnTo>
                    <a:pt x="650240" y="2957385"/>
                  </a:lnTo>
                  <a:lnTo>
                    <a:pt x="619099" y="2925432"/>
                  </a:lnTo>
                  <a:lnTo>
                    <a:pt x="588797" y="2892653"/>
                  </a:lnTo>
                  <a:lnTo>
                    <a:pt x="559371" y="2859087"/>
                  </a:lnTo>
                  <a:lnTo>
                    <a:pt x="530821" y="2824746"/>
                  </a:lnTo>
                  <a:lnTo>
                    <a:pt x="503174" y="2789656"/>
                  </a:lnTo>
                  <a:lnTo>
                    <a:pt x="476440" y="2753817"/>
                  </a:lnTo>
                  <a:lnTo>
                    <a:pt x="450646" y="2717266"/>
                  </a:lnTo>
                  <a:lnTo>
                    <a:pt x="425805" y="2680004"/>
                  </a:lnTo>
                  <a:lnTo>
                    <a:pt x="401942" y="2642057"/>
                  </a:lnTo>
                  <a:lnTo>
                    <a:pt x="379056" y="2603449"/>
                  </a:lnTo>
                  <a:lnTo>
                    <a:pt x="357187" y="2564193"/>
                  </a:lnTo>
                  <a:lnTo>
                    <a:pt x="336334" y="2524302"/>
                  </a:lnTo>
                  <a:lnTo>
                    <a:pt x="316534" y="2483789"/>
                  </a:lnTo>
                  <a:lnTo>
                    <a:pt x="297802" y="2442692"/>
                  </a:lnTo>
                  <a:lnTo>
                    <a:pt x="280136" y="2401011"/>
                  </a:lnTo>
                  <a:lnTo>
                    <a:pt x="263575" y="2358771"/>
                  </a:lnTo>
                  <a:lnTo>
                    <a:pt x="248119" y="2315997"/>
                  </a:lnTo>
                  <a:lnTo>
                    <a:pt x="233807" y="2272690"/>
                  </a:lnTo>
                  <a:lnTo>
                    <a:pt x="220637" y="2228875"/>
                  </a:lnTo>
                  <a:lnTo>
                    <a:pt x="208648" y="2184577"/>
                  </a:lnTo>
                  <a:lnTo>
                    <a:pt x="197827" y="2139810"/>
                  </a:lnTo>
                  <a:lnTo>
                    <a:pt x="188226" y="2094598"/>
                  </a:lnTo>
                  <a:lnTo>
                    <a:pt x="179844" y="2048941"/>
                  </a:lnTo>
                  <a:lnTo>
                    <a:pt x="172707" y="2002866"/>
                  </a:lnTo>
                  <a:lnTo>
                    <a:pt x="166814" y="1956396"/>
                  </a:lnTo>
                  <a:lnTo>
                    <a:pt x="162217" y="1909546"/>
                  </a:lnTo>
                  <a:lnTo>
                    <a:pt x="158902" y="1862328"/>
                  </a:lnTo>
                  <a:lnTo>
                    <a:pt x="156895" y="1814766"/>
                  </a:lnTo>
                  <a:lnTo>
                    <a:pt x="156222" y="1766887"/>
                  </a:lnTo>
                  <a:lnTo>
                    <a:pt x="156895" y="1718995"/>
                  </a:lnTo>
                  <a:lnTo>
                    <a:pt x="158902" y="1671447"/>
                  </a:lnTo>
                  <a:lnTo>
                    <a:pt x="162217" y="1624228"/>
                  </a:lnTo>
                  <a:lnTo>
                    <a:pt x="166814" y="1577378"/>
                  </a:lnTo>
                  <a:lnTo>
                    <a:pt x="172707" y="1530908"/>
                  </a:lnTo>
                  <a:lnTo>
                    <a:pt x="179844" y="1484833"/>
                  </a:lnTo>
                  <a:lnTo>
                    <a:pt x="188226" y="1439176"/>
                  </a:lnTo>
                  <a:lnTo>
                    <a:pt x="197827" y="1393964"/>
                  </a:lnTo>
                  <a:lnTo>
                    <a:pt x="208648" y="1349197"/>
                  </a:lnTo>
                  <a:lnTo>
                    <a:pt x="220637" y="1304899"/>
                  </a:lnTo>
                  <a:lnTo>
                    <a:pt x="233807" y="1261084"/>
                  </a:lnTo>
                  <a:lnTo>
                    <a:pt x="248119" y="1217777"/>
                  </a:lnTo>
                  <a:lnTo>
                    <a:pt x="263575" y="1175004"/>
                  </a:lnTo>
                  <a:lnTo>
                    <a:pt x="280136" y="1132763"/>
                  </a:lnTo>
                  <a:lnTo>
                    <a:pt x="297802" y="1091082"/>
                  </a:lnTo>
                  <a:lnTo>
                    <a:pt x="316534" y="1049985"/>
                  </a:lnTo>
                  <a:lnTo>
                    <a:pt x="336334" y="1009472"/>
                  </a:lnTo>
                  <a:lnTo>
                    <a:pt x="357187" y="969581"/>
                  </a:lnTo>
                  <a:lnTo>
                    <a:pt x="379056" y="930325"/>
                  </a:lnTo>
                  <a:lnTo>
                    <a:pt x="401942" y="891717"/>
                  </a:lnTo>
                  <a:lnTo>
                    <a:pt x="425805" y="853770"/>
                  </a:lnTo>
                  <a:lnTo>
                    <a:pt x="450646" y="816508"/>
                  </a:lnTo>
                  <a:lnTo>
                    <a:pt x="476440" y="779957"/>
                  </a:lnTo>
                  <a:lnTo>
                    <a:pt x="503174" y="744118"/>
                  </a:lnTo>
                  <a:lnTo>
                    <a:pt x="530821" y="709028"/>
                  </a:lnTo>
                  <a:lnTo>
                    <a:pt x="559371" y="674687"/>
                  </a:lnTo>
                  <a:lnTo>
                    <a:pt x="588797" y="641121"/>
                  </a:lnTo>
                  <a:lnTo>
                    <a:pt x="619099" y="608342"/>
                  </a:lnTo>
                  <a:lnTo>
                    <a:pt x="650240" y="576389"/>
                  </a:lnTo>
                  <a:lnTo>
                    <a:pt x="682205" y="545249"/>
                  </a:lnTo>
                  <a:lnTo>
                    <a:pt x="714984" y="514959"/>
                  </a:lnTo>
                  <a:lnTo>
                    <a:pt x="748563" y="485533"/>
                  </a:lnTo>
                  <a:lnTo>
                    <a:pt x="782916" y="456996"/>
                  </a:lnTo>
                  <a:lnTo>
                    <a:pt x="818019" y="429361"/>
                  </a:lnTo>
                  <a:lnTo>
                    <a:pt x="853859" y="402628"/>
                  </a:lnTo>
                  <a:lnTo>
                    <a:pt x="890422" y="376847"/>
                  </a:lnTo>
                  <a:lnTo>
                    <a:pt x="927696" y="352005"/>
                  </a:lnTo>
                  <a:lnTo>
                    <a:pt x="965644" y="328142"/>
                  </a:lnTo>
                  <a:lnTo>
                    <a:pt x="1004277" y="305269"/>
                  </a:lnTo>
                  <a:lnTo>
                    <a:pt x="1043546" y="283413"/>
                  </a:lnTo>
                  <a:lnTo>
                    <a:pt x="1083449" y="262572"/>
                  </a:lnTo>
                  <a:lnTo>
                    <a:pt x="1123962" y="242773"/>
                  </a:lnTo>
                  <a:lnTo>
                    <a:pt x="1165072" y="224040"/>
                  </a:lnTo>
                  <a:lnTo>
                    <a:pt x="1206766" y="206375"/>
                  </a:lnTo>
                  <a:lnTo>
                    <a:pt x="1249006" y="189814"/>
                  </a:lnTo>
                  <a:lnTo>
                    <a:pt x="1291805" y="174371"/>
                  </a:lnTo>
                  <a:lnTo>
                    <a:pt x="1335112" y="160058"/>
                  </a:lnTo>
                  <a:lnTo>
                    <a:pt x="1378940" y="146900"/>
                  </a:lnTo>
                  <a:lnTo>
                    <a:pt x="1423250" y="134899"/>
                  </a:lnTo>
                  <a:lnTo>
                    <a:pt x="1468031" y="124091"/>
                  </a:lnTo>
                  <a:lnTo>
                    <a:pt x="1513255" y="114490"/>
                  </a:lnTo>
                  <a:lnTo>
                    <a:pt x="1558925" y="106108"/>
                  </a:lnTo>
                  <a:lnTo>
                    <a:pt x="1605013" y="98971"/>
                  </a:lnTo>
                  <a:lnTo>
                    <a:pt x="1651495" y="93091"/>
                  </a:lnTo>
                  <a:lnTo>
                    <a:pt x="1698358" y="88480"/>
                  </a:lnTo>
                  <a:lnTo>
                    <a:pt x="1745589" y="85178"/>
                  </a:lnTo>
                  <a:lnTo>
                    <a:pt x="1793151" y="83172"/>
                  </a:lnTo>
                  <a:lnTo>
                    <a:pt x="1841055" y="82499"/>
                  </a:lnTo>
                  <a:lnTo>
                    <a:pt x="1891715" y="83235"/>
                  </a:lnTo>
                  <a:lnTo>
                    <a:pt x="1942109" y="85445"/>
                  </a:lnTo>
                  <a:lnTo>
                    <a:pt x="1992223" y="89115"/>
                  </a:lnTo>
                  <a:lnTo>
                    <a:pt x="2042007" y="94234"/>
                  </a:lnTo>
                  <a:lnTo>
                    <a:pt x="2091474" y="100799"/>
                  </a:lnTo>
                  <a:lnTo>
                    <a:pt x="2140559" y="108788"/>
                  </a:lnTo>
                  <a:lnTo>
                    <a:pt x="2189276" y="118198"/>
                  </a:lnTo>
                  <a:lnTo>
                    <a:pt x="2237575" y="129019"/>
                  </a:lnTo>
                  <a:lnTo>
                    <a:pt x="2285441" y="141249"/>
                  </a:lnTo>
                  <a:lnTo>
                    <a:pt x="2332837" y="154851"/>
                  </a:lnTo>
                  <a:lnTo>
                    <a:pt x="2379776" y="169849"/>
                  </a:lnTo>
                  <a:lnTo>
                    <a:pt x="2426195" y="186207"/>
                  </a:lnTo>
                  <a:lnTo>
                    <a:pt x="2472080" y="203936"/>
                  </a:lnTo>
                  <a:lnTo>
                    <a:pt x="2517419" y="223012"/>
                  </a:lnTo>
                  <a:lnTo>
                    <a:pt x="2562187" y="243420"/>
                  </a:lnTo>
                  <a:lnTo>
                    <a:pt x="2606344" y="265163"/>
                  </a:lnTo>
                  <a:lnTo>
                    <a:pt x="2649880" y="288226"/>
                  </a:lnTo>
                  <a:lnTo>
                    <a:pt x="2692768" y="312597"/>
                  </a:lnTo>
                  <a:lnTo>
                    <a:pt x="2734995" y="338277"/>
                  </a:lnTo>
                  <a:lnTo>
                    <a:pt x="2776512" y="365239"/>
                  </a:lnTo>
                  <a:lnTo>
                    <a:pt x="2817304" y="393484"/>
                  </a:lnTo>
                  <a:lnTo>
                    <a:pt x="2857360" y="422998"/>
                  </a:lnTo>
                  <a:lnTo>
                    <a:pt x="2896641" y="453771"/>
                  </a:lnTo>
                  <a:lnTo>
                    <a:pt x="2935135" y="485800"/>
                  </a:lnTo>
                  <a:lnTo>
                    <a:pt x="2972816" y="519061"/>
                  </a:lnTo>
                  <a:lnTo>
                    <a:pt x="3009658" y="553554"/>
                  </a:lnTo>
                  <a:lnTo>
                    <a:pt x="3045625" y="589267"/>
                  </a:lnTo>
                  <a:lnTo>
                    <a:pt x="3066948" y="569061"/>
                  </a:lnTo>
                  <a:close/>
                </a:path>
                <a:path w="3397884" h="3533775">
                  <a:moveTo>
                    <a:pt x="3397770" y="1781581"/>
                  </a:moveTo>
                  <a:lnTo>
                    <a:pt x="3397478" y="1729892"/>
                  </a:lnTo>
                  <a:lnTo>
                    <a:pt x="3395497" y="1678457"/>
                  </a:lnTo>
                  <a:lnTo>
                    <a:pt x="3391827" y="1627301"/>
                  </a:lnTo>
                  <a:lnTo>
                    <a:pt x="3386480" y="1576438"/>
                  </a:lnTo>
                  <a:lnTo>
                    <a:pt x="3379457" y="1525905"/>
                  </a:lnTo>
                  <a:lnTo>
                    <a:pt x="3370757" y="1475701"/>
                  </a:lnTo>
                  <a:lnTo>
                    <a:pt x="3360394" y="1425854"/>
                  </a:lnTo>
                  <a:lnTo>
                    <a:pt x="3348355" y="1376400"/>
                  </a:lnTo>
                  <a:lnTo>
                    <a:pt x="3334664" y="1327340"/>
                  </a:lnTo>
                  <a:lnTo>
                    <a:pt x="3319310" y="1278699"/>
                  </a:lnTo>
                  <a:lnTo>
                    <a:pt x="3302292" y="1230503"/>
                  </a:lnTo>
                  <a:lnTo>
                    <a:pt x="3283635" y="1182763"/>
                  </a:lnTo>
                  <a:lnTo>
                    <a:pt x="3264103" y="1137246"/>
                  </a:lnTo>
                  <a:lnTo>
                    <a:pt x="3243173" y="1092504"/>
                  </a:lnTo>
                  <a:lnTo>
                    <a:pt x="3220859" y="1048550"/>
                  </a:lnTo>
                  <a:lnTo>
                    <a:pt x="3197187" y="1005395"/>
                  </a:lnTo>
                  <a:lnTo>
                    <a:pt x="3172155" y="963066"/>
                  </a:lnTo>
                  <a:lnTo>
                    <a:pt x="3145777" y="921575"/>
                  </a:lnTo>
                  <a:lnTo>
                    <a:pt x="3118053" y="880935"/>
                  </a:lnTo>
                  <a:lnTo>
                    <a:pt x="3089008" y="841171"/>
                  </a:lnTo>
                  <a:lnTo>
                    <a:pt x="3058655" y="802309"/>
                  </a:lnTo>
                  <a:lnTo>
                    <a:pt x="3026994" y="764349"/>
                  </a:lnTo>
                  <a:lnTo>
                    <a:pt x="2994037" y="727329"/>
                  </a:lnTo>
                  <a:lnTo>
                    <a:pt x="2959798" y="691248"/>
                  </a:lnTo>
                  <a:lnTo>
                    <a:pt x="2924429" y="656234"/>
                  </a:lnTo>
                  <a:lnTo>
                    <a:pt x="2888107" y="622477"/>
                  </a:lnTo>
                  <a:lnTo>
                    <a:pt x="2850832" y="590003"/>
                  </a:lnTo>
                  <a:lnTo>
                    <a:pt x="2812631" y="558825"/>
                  </a:lnTo>
                  <a:lnTo>
                    <a:pt x="2773502" y="528929"/>
                  </a:lnTo>
                  <a:lnTo>
                    <a:pt x="2733484" y="500354"/>
                  </a:lnTo>
                  <a:lnTo>
                    <a:pt x="2692565" y="473100"/>
                  </a:lnTo>
                  <a:lnTo>
                    <a:pt x="2650794" y="447179"/>
                  </a:lnTo>
                  <a:lnTo>
                    <a:pt x="2608161" y="422592"/>
                  </a:lnTo>
                  <a:lnTo>
                    <a:pt x="2564701" y="399364"/>
                  </a:lnTo>
                  <a:lnTo>
                    <a:pt x="2520416" y="377507"/>
                  </a:lnTo>
                  <a:lnTo>
                    <a:pt x="2475319" y="357009"/>
                  </a:lnTo>
                  <a:lnTo>
                    <a:pt x="2427973" y="337299"/>
                  </a:lnTo>
                  <a:lnTo>
                    <a:pt x="2380132" y="319227"/>
                  </a:lnTo>
                  <a:lnTo>
                    <a:pt x="2331809" y="302806"/>
                  </a:lnTo>
                  <a:lnTo>
                    <a:pt x="2283041" y="288036"/>
                  </a:lnTo>
                  <a:lnTo>
                    <a:pt x="2233828" y="274916"/>
                  </a:lnTo>
                  <a:lnTo>
                    <a:pt x="2184222" y="263461"/>
                  </a:lnTo>
                  <a:lnTo>
                    <a:pt x="2134197" y="253682"/>
                  </a:lnTo>
                  <a:lnTo>
                    <a:pt x="2083816" y="245554"/>
                  </a:lnTo>
                  <a:lnTo>
                    <a:pt x="2033066" y="239115"/>
                  </a:lnTo>
                  <a:lnTo>
                    <a:pt x="1982000" y="234340"/>
                  </a:lnTo>
                  <a:lnTo>
                    <a:pt x="1930603" y="231267"/>
                  </a:lnTo>
                  <a:lnTo>
                    <a:pt x="1878914" y="229870"/>
                  </a:lnTo>
                  <a:lnTo>
                    <a:pt x="1828685" y="230111"/>
                  </a:lnTo>
                  <a:lnTo>
                    <a:pt x="1778723" y="231952"/>
                  </a:lnTo>
                  <a:lnTo>
                    <a:pt x="1729041" y="235381"/>
                  </a:lnTo>
                  <a:lnTo>
                    <a:pt x="1679638" y="240398"/>
                  </a:lnTo>
                  <a:lnTo>
                    <a:pt x="1630553" y="247002"/>
                  </a:lnTo>
                  <a:lnTo>
                    <a:pt x="1581785" y="255181"/>
                  </a:lnTo>
                  <a:lnTo>
                    <a:pt x="1533359" y="264934"/>
                  </a:lnTo>
                  <a:lnTo>
                    <a:pt x="1485290" y="276250"/>
                  </a:lnTo>
                  <a:lnTo>
                    <a:pt x="1437601" y="289140"/>
                  </a:lnTo>
                  <a:lnTo>
                    <a:pt x="1390294" y="303593"/>
                  </a:lnTo>
                  <a:lnTo>
                    <a:pt x="1343393" y="319608"/>
                  </a:lnTo>
                  <a:lnTo>
                    <a:pt x="1296924" y="337172"/>
                  </a:lnTo>
                  <a:lnTo>
                    <a:pt x="1250899" y="356285"/>
                  </a:lnTo>
                  <a:lnTo>
                    <a:pt x="1203604" y="377786"/>
                  </a:lnTo>
                  <a:lnTo>
                    <a:pt x="1157008" y="400926"/>
                  </a:lnTo>
                  <a:lnTo>
                    <a:pt x="1111161" y="425665"/>
                  </a:lnTo>
                  <a:lnTo>
                    <a:pt x="1066152" y="451954"/>
                  </a:lnTo>
                  <a:lnTo>
                    <a:pt x="1022032" y="479729"/>
                  </a:lnTo>
                  <a:lnTo>
                    <a:pt x="978877" y="508977"/>
                  </a:lnTo>
                  <a:lnTo>
                    <a:pt x="937107" y="539457"/>
                  </a:lnTo>
                  <a:lnTo>
                    <a:pt x="896366" y="571334"/>
                  </a:lnTo>
                  <a:lnTo>
                    <a:pt x="856703" y="604570"/>
                  </a:lnTo>
                  <a:lnTo>
                    <a:pt x="818184" y="639114"/>
                  </a:lnTo>
                  <a:lnTo>
                    <a:pt x="780834" y="674941"/>
                  </a:lnTo>
                  <a:lnTo>
                    <a:pt x="744728" y="712012"/>
                  </a:lnTo>
                  <a:lnTo>
                    <a:pt x="763104" y="729830"/>
                  </a:lnTo>
                  <a:lnTo>
                    <a:pt x="798690" y="695388"/>
                  </a:lnTo>
                  <a:lnTo>
                    <a:pt x="835202" y="662292"/>
                  </a:lnTo>
                  <a:lnTo>
                    <a:pt x="872629" y="630567"/>
                  </a:lnTo>
                  <a:lnTo>
                    <a:pt x="910932" y="600214"/>
                  </a:lnTo>
                  <a:lnTo>
                    <a:pt x="950074" y="571246"/>
                  </a:lnTo>
                  <a:lnTo>
                    <a:pt x="990028" y="543674"/>
                  </a:lnTo>
                  <a:lnTo>
                    <a:pt x="1030770" y="517525"/>
                  </a:lnTo>
                  <a:lnTo>
                    <a:pt x="1072273" y="492798"/>
                  </a:lnTo>
                  <a:lnTo>
                    <a:pt x="1114488" y="469519"/>
                  </a:lnTo>
                  <a:lnTo>
                    <a:pt x="1157414" y="447675"/>
                  </a:lnTo>
                  <a:lnTo>
                    <a:pt x="1201000" y="427304"/>
                  </a:lnTo>
                  <a:lnTo>
                    <a:pt x="1245222" y="408393"/>
                  </a:lnTo>
                  <a:lnTo>
                    <a:pt x="1290053" y="390982"/>
                  </a:lnTo>
                  <a:lnTo>
                    <a:pt x="1335455" y="375056"/>
                  </a:lnTo>
                  <a:lnTo>
                    <a:pt x="1381404" y="360654"/>
                  </a:lnTo>
                  <a:lnTo>
                    <a:pt x="1427861" y="347764"/>
                  </a:lnTo>
                  <a:lnTo>
                    <a:pt x="1474812" y="336423"/>
                  </a:lnTo>
                  <a:lnTo>
                    <a:pt x="1522222" y="326618"/>
                  </a:lnTo>
                  <a:lnTo>
                    <a:pt x="1570062" y="318376"/>
                  </a:lnTo>
                  <a:lnTo>
                    <a:pt x="1618297" y="311696"/>
                  </a:lnTo>
                  <a:lnTo>
                    <a:pt x="1666887" y="306616"/>
                  </a:lnTo>
                  <a:lnTo>
                    <a:pt x="1715820" y="303123"/>
                  </a:lnTo>
                  <a:lnTo>
                    <a:pt x="1765071" y="301231"/>
                  </a:lnTo>
                  <a:lnTo>
                    <a:pt x="1814588" y="300977"/>
                  </a:lnTo>
                  <a:lnTo>
                    <a:pt x="1862823" y="302285"/>
                  </a:lnTo>
                  <a:lnTo>
                    <a:pt x="1910664" y="305142"/>
                  </a:lnTo>
                  <a:lnTo>
                    <a:pt x="1958073" y="309524"/>
                  </a:lnTo>
                  <a:lnTo>
                    <a:pt x="2005037" y="315404"/>
                  </a:lnTo>
                  <a:lnTo>
                    <a:pt x="2051519" y="322757"/>
                  </a:lnTo>
                  <a:lnTo>
                    <a:pt x="2097506" y="331558"/>
                  </a:lnTo>
                  <a:lnTo>
                    <a:pt x="2142972" y="341782"/>
                  </a:lnTo>
                  <a:lnTo>
                    <a:pt x="2187892" y="353402"/>
                  </a:lnTo>
                  <a:lnTo>
                    <a:pt x="2232241" y="366407"/>
                  </a:lnTo>
                  <a:lnTo>
                    <a:pt x="2275992" y="380758"/>
                  </a:lnTo>
                  <a:lnTo>
                    <a:pt x="2319121" y="396430"/>
                  </a:lnTo>
                  <a:lnTo>
                    <a:pt x="2361615" y="413410"/>
                  </a:lnTo>
                  <a:lnTo>
                    <a:pt x="2403437" y="431673"/>
                  </a:lnTo>
                  <a:lnTo>
                    <a:pt x="2444572" y="451180"/>
                  </a:lnTo>
                  <a:lnTo>
                    <a:pt x="2484996" y="471919"/>
                  </a:lnTo>
                  <a:lnTo>
                    <a:pt x="2524671" y="493852"/>
                  </a:lnTo>
                  <a:lnTo>
                    <a:pt x="2563584" y="516966"/>
                  </a:lnTo>
                  <a:lnTo>
                    <a:pt x="2601722" y="541248"/>
                  </a:lnTo>
                  <a:lnTo>
                    <a:pt x="2639034" y="566648"/>
                  </a:lnTo>
                  <a:lnTo>
                    <a:pt x="2675521" y="593153"/>
                  </a:lnTo>
                  <a:lnTo>
                    <a:pt x="2711145" y="620737"/>
                  </a:lnTo>
                  <a:lnTo>
                    <a:pt x="2745892" y="649389"/>
                  </a:lnTo>
                  <a:lnTo>
                    <a:pt x="2779725" y="679056"/>
                  </a:lnTo>
                  <a:lnTo>
                    <a:pt x="2812631" y="709739"/>
                  </a:lnTo>
                  <a:lnTo>
                    <a:pt x="2844584" y="741413"/>
                  </a:lnTo>
                  <a:lnTo>
                    <a:pt x="2875559" y="774026"/>
                  </a:lnTo>
                  <a:lnTo>
                    <a:pt x="2905518" y="807593"/>
                  </a:lnTo>
                  <a:lnTo>
                    <a:pt x="2934462" y="842048"/>
                  </a:lnTo>
                  <a:lnTo>
                    <a:pt x="2962351" y="877404"/>
                  </a:lnTo>
                  <a:lnTo>
                    <a:pt x="2989161" y="913612"/>
                  </a:lnTo>
                  <a:lnTo>
                    <a:pt x="3014878" y="950658"/>
                  </a:lnTo>
                  <a:lnTo>
                    <a:pt x="3039478" y="988504"/>
                  </a:lnTo>
                  <a:lnTo>
                    <a:pt x="3062922" y="1027150"/>
                  </a:lnTo>
                  <a:lnTo>
                    <a:pt x="3085198" y="1066546"/>
                  </a:lnTo>
                  <a:lnTo>
                    <a:pt x="3106267" y="1106690"/>
                  </a:lnTo>
                  <a:lnTo>
                    <a:pt x="3126130" y="1147533"/>
                  </a:lnTo>
                  <a:lnTo>
                    <a:pt x="3144748" y="1189075"/>
                  </a:lnTo>
                  <a:lnTo>
                    <a:pt x="3162096" y="1231277"/>
                  </a:lnTo>
                  <a:lnTo>
                    <a:pt x="3178149" y="1274114"/>
                  </a:lnTo>
                  <a:lnTo>
                    <a:pt x="3192894" y="1317574"/>
                  </a:lnTo>
                  <a:lnTo>
                    <a:pt x="3206292" y="1361617"/>
                  </a:lnTo>
                  <a:lnTo>
                    <a:pt x="3218332" y="1406220"/>
                  </a:lnTo>
                  <a:lnTo>
                    <a:pt x="3228987" y="1451368"/>
                  </a:lnTo>
                  <a:lnTo>
                    <a:pt x="3238233" y="1497037"/>
                  </a:lnTo>
                  <a:lnTo>
                    <a:pt x="3246031" y="1543189"/>
                  </a:lnTo>
                  <a:lnTo>
                    <a:pt x="3252381" y="1589811"/>
                  </a:lnTo>
                  <a:lnTo>
                    <a:pt x="3257245" y="1636877"/>
                  </a:lnTo>
                  <a:lnTo>
                    <a:pt x="3260598" y="1684362"/>
                  </a:lnTo>
                  <a:lnTo>
                    <a:pt x="3262414" y="1732241"/>
                  </a:lnTo>
                  <a:lnTo>
                    <a:pt x="3262693" y="1780489"/>
                  </a:lnTo>
                  <a:lnTo>
                    <a:pt x="3261372" y="1828711"/>
                  </a:lnTo>
                  <a:lnTo>
                    <a:pt x="3258515" y="1876539"/>
                  </a:lnTo>
                  <a:lnTo>
                    <a:pt x="3254133" y="1923935"/>
                  </a:lnTo>
                  <a:lnTo>
                    <a:pt x="3248253" y="1970887"/>
                  </a:lnTo>
                  <a:lnTo>
                    <a:pt x="3240900" y="2017356"/>
                  </a:lnTo>
                  <a:lnTo>
                    <a:pt x="3232099" y="2063330"/>
                  </a:lnTo>
                  <a:lnTo>
                    <a:pt x="3221875" y="2108784"/>
                  </a:lnTo>
                  <a:lnTo>
                    <a:pt x="3210242" y="2153691"/>
                  </a:lnTo>
                  <a:lnTo>
                    <a:pt x="3197237" y="2198027"/>
                  </a:lnTo>
                  <a:lnTo>
                    <a:pt x="3182886" y="2241766"/>
                  </a:lnTo>
                  <a:lnTo>
                    <a:pt x="3167202" y="2284895"/>
                  </a:lnTo>
                  <a:lnTo>
                    <a:pt x="3150222" y="2327364"/>
                  </a:lnTo>
                  <a:lnTo>
                    <a:pt x="3131959" y="2369185"/>
                  </a:lnTo>
                  <a:lnTo>
                    <a:pt x="3112439" y="2410307"/>
                  </a:lnTo>
                  <a:lnTo>
                    <a:pt x="3091700" y="2450719"/>
                  </a:lnTo>
                  <a:lnTo>
                    <a:pt x="3069755" y="2490381"/>
                  </a:lnTo>
                  <a:lnTo>
                    <a:pt x="3046628" y="2529294"/>
                  </a:lnTo>
                  <a:lnTo>
                    <a:pt x="3022358" y="2567406"/>
                  </a:lnTo>
                  <a:lnTo>
                    <a:pt x="2996946" y="2604719"/>
                  </a:lnTo>
                  <a:lnTo>
                    <a:pt x="2970428" y="2641193"/>
                  </a:lnTo>
                  <a:lnTo>
                    <a:pt x="2942831" y="2676817"/>
                  </a:lnTo>
                  <a:lnTo>
                    <a:pt x="2914180" y="2711551"/>
                  </a:lnTo>
                  <a:lnTo>
                    <a:pt x="2884500" y="2745371"/>
                  </a:lnTo>
                  <a:lnTo>
                    <a:pt x="2853804" y="2778264"/>
                  </a:lnTo>
                  <a:lnTo>
                    <a:pt x="2822130" y="2810218"/>
                  </a:lnTo>
                  <a:lnTo>
                    <a:pt x="2789504" y="2841180"/>
                  </a:lnTo>
                  <a:lnTo>
                    <a:pt x="2755938" y="2871139"/>
                  </a:lnTo>
                  <a:lnTo>
                    <a:pt x="2721470" y="2900070"/>
                  </a:lnTo>
                  <a:lnTo>
                    <a:pt x="2686113" y="2927947"/>
                  </a:lnTo>
                  <a:lnTo>
                    <a:pt x="2649893" y="2954756"/>
                  </a:lnTo>
                  <a:lnTo>
                    <a:pt x="2612834" y="2980461"/>
                  </a:lnTo>
                  <a:lnTo>
                    <a:pt x="2574975" y="3005048"/>
                  </a:lnTo>
                  <a:lnTo>
                    <a:pt x="2536329" y="3028492"/>
                  </a:lnTo>
                  <a:lnTo>
                    <a:pt x="2496909" y="3050756"/>
                  </a:lnTo>
                  <a:lnTo>
                    <a:pt x="2456764" y="3071838"/>
                  </a:lnTo>
                  <a:lnTo>
                    <a:pt x="2415895" y="3091688"/>
                  </a:lnTo>
                  <a:lnTo>
                    <a:pt x="2374354" y="3110293"/>
                  </a:lnTo>
                  <a:lnTo>
                    <a:pt x="2332139" y="3127641"/>
                  </a:lnTo>
                  <a:lnTo>
                    <a:pt x="2289289" y="3143694"/>
                  </a:lnTo>
                  <a:lnTo>
                    <a:pt x="2245830" y="3158439"/>
                  </a:lnTo>
                  <a:lnTo>
                    <a:pt x="2201773" y="3171837"/>
                  </a:lnTo>
                  <a:lnTo>
                    <a:pt x="2157145" y="3183864"/>
                  </a:lnTo>
                  <a:lnTo>
                    <a:pt x="2111984" y="3194520"/>
                  </a:lnTo>
                  <a:lnTo>
                    <a:pt x="2066315" y="3203752"/>
                  </a:lnTo>
                  <a:lnTo>
                    <a:pt x="2020138" y="3211563"/>
                  </a:lnTo>
                  <a:lnTo>
                    <a:pt x="1973503" y="3217900"/>
                  </a:lnTo>
                  <a:lnTo>
                    <a:pt x="1926424" y="3222764"/>
                  </a:lnTo>
                  <a:lnTo>
                    <a:pt x="1878939" y="3226117"/>
                  </a:lnTo>
                  <a:lnTo>
                    <a:pt x="1831047" y="3227946"/>
                  </a:lnTo>
                  <a:lnTo>
                    <a:pt x="1782787" y="3228213"/>
                  </a:lnTo>
                  <a:lnTo>
                    <a:pt x="1733308" y="3226803"/>
                  </a:lnTo>
                  <a:lnTo>
                    <a:pt x="1684147" y="3223793"/>
                  </a:lnTo>
                  <a:lnTo>
                    <a:pt x="1635315" y="3219183"/>
                  </a:lnTo>
                  <a:lnTo>
                    <a:pt x="1586865" y="3212985"/>
                  </a:lnTo>
                  <a:lnTo>
                    <a:pt x="1538808" y="3205213"/>
                  </a:lnTo>
                  <a:lnTo>
                    <a:pt x="1491183" y="3195891"/>
                  </a:lnTo>
                  <a:lnTo>
                    <a:pt x="1444015" y="3185033"/>
                  </a:lnTo>
                  <a:lnTo>
                    <a:pt x="1397330" y="3172625"/>
                  </a:lnTo>
                  <a:lnTo>
                    <a:pt x="1351165" y="3158706"/>
                  </a:lnTo>
                  <a:lnTo>
                    <a:pt x="1305560" y="3143275"/>
                  </a:lnTo>
                  <a:lnTo>
                    <a:pt x="1260513" y="3126359"/>
                  </a:lnTo>
                  <a:lnTo>
                    <a:pt x="1216088" y="3107944"/>
                  </a:lnTo>
                  <a:lnTo>
                    <a:pt x="1172298" y="3088068"/>
                  </a:lnTo>
                  <a:lnTo>
                    <a:pt x="1129169" y="3066732"/>
                  </a:lnTo>
                  <a:lnTo>
                    <a:pt x="1086739" y="3043961"/>
                  </a:lnTo>
                  <a:lnTo>
                    <a:pt x="1045032" y="3019742"/>
                  </a:lnTo>
                  <a:lnTo>
                    <a:pt x="1004087" y="2994114"/>
                  </a:lnTo>
                  <a:lnTo>
                    <a:pt x="963917" y="2967075"/>
                  </a:lnTo>
                  <a:lnTo>
                    <a:pt x="924560" y="2938640"/>
                  </a:lnTo>
                  <a:lnTo>
                    <a:pt x="886053" y="2908833"/>
                  </a:lnTo>
                  <a:lnTo>
                    <a:pt x="848423" y="2877655"/>
                  </a:lnTo>
                  <a:lnTo>
                    <a:pt x="811695" y="2845104"/>
                  </a:lnTo>
                  <a:lnTo>
                    <a:pt x="775893" y="2811221"/>
                  </a:lnTo>
                  <a:lnTo>
                    <a:pt x="741057" y="2776016"/>
                  </a:lnTo>
                  <a:lnTo>
                    <a:pt x="722312" y="2793466"/>
                  </a:lnTo>
                  <a:lnTo>
                    <a:pt x="757618" y="2831287"/>
                  </a:lnTo>
                  <a:lnTo>
                    <a:pt x="794207" y="2867888"/>
                  </a:lnTo>
                  <a:lnTo>
                    <a:pt x="832002" y="2903258"/>
                  </a:lnTo>
                  <a:lnTo>
                    <a:pt x="870966" y="2937332"/>
                  </a:lnTo>
                  <a:lnTo>
                    <a:pt x="910996" y="2970085"/>
                  </a:lnTo>
                  <a:lnTo>
                    <a:pt x="952042" y="3001467"/>
                  </a:lnTo>
                  <a:lnTo>
                    <a:pt x="994486" y="3031642"/>
                  </a:lnTo>
                  <a:lnTo>
                    <a:pt x="1037958" y="3060382"/>
                  </a:lnTo>
                  <a:lnTo>
                    <a:pt x="1082382" y="3087636"/>
                  </a:lnTo>
                  <a:lnTo>
                    <a:pt x="1127671" y="3113379"/>
                  </a:lnTo>
                  <a:lnTo>
                    <a:pt x="1173759" y="3137522"/>
                  </a:lnTo>
                  <a:lnTo>
                    <a:pt x="1220571" y="3160039"/>
                  </a:lnTo>
                  <a:lnTo>
                    <a:pt x="1266190" y="3180169"/>
                  </a:lnTo>
                  <a:lnTo>
                    <a:pt x="1312278" y="3198749"/>
                  </a:lnTo>
                  <a:lnTo>
                    <a:pt x="1358823" y="3215779"/>
                  </a:lnTo>
                  <a:lnTo>
                    <a:pt x="1405801" y="3231261"/>
                  </a:lnTo>
                  <a:lnTo>
                    <a:pt x="1453197" y="3245167"/>
                  </a:lnTo>
                  <a:lnTo>
                    <a:pt x="1501000" y="3257524"/>
                  </a:lnTo>
                  <a:lnTo>
                    <a:pt x="1549184" y="3268319"/>
                  </a:lnTo>
                  <a:lnTo>
                    <a:pt x="1597748" y="3277539"/>
                  </a:lnTo>
                  <a:lnTo>
                    <a:pt x="1646682" y="3285198"/>
                  </a:lnTo>
                  <a:lnTo>
                    <a:pt x="1695945" y="3291281"/>
                  </a:lnTo>
                  <a:lnTo>
                    <a:pt x="1745538" y="3295777"/>
                  </a:lnTo>
                  <a:lnTo>
                    <a:pt x="1795449" y="3298710"/>
                  </a:lnTo>
                  <a:lnTo>
                    <a:pt x="1845652" y="3300057"/>
                  </a:lnTo>
                  <a:lnTo>
                    <a:pt x="1897354" y="3299752"/>
                  </a:lnTo>
                  <a:lnTo>
                    <a:pt x="1948802" y="3297771"/>
                  </a:lnTo>
                  <a:lnTo>
                    <a:pt x="1999970" y="3294113"/>
                  </a:lnTo>
                  <a:lnTo>
                    <a:pt x="2050846" y="3288766"/>
                  </a:lnTo>
                  <a:lnTo>
                    <a:pt x="2101405" y="3281743"/>
                  </a:lnTo>
                  <a:lnTo>
                    <a:pt x="2151621" y="3273044"/>
                  </a:lnTo>
                  <a:lnTo>
                    <a:pt x="2201468" y="3262680"/>
                  </a:lnTo>
                  <a:lnTo>
                    <a:pt x="2250948" y="3250641"/>
                  </a:lnTo>
                  <a:lnTo>
                    <a:pt x="2300020" y="3236950"/>
                  </a:lnTo>
                  <a:lnTo>
                    <a:pt x="2348674" y="3221609"/>
                  </a:lnTo>
                  <a:lnTo>
                    <a:pt x="2396883" y="3204603"/>
                  </a:lnTo>
                  <a:lnTo>
                    <a:pt x="2444623" y="3185947"/>
                  </a:lnTo>
                  <a:lnTo>
                    <a:pt x="2490152" y="3166414"/>
                  </a:lnTo>
                  <a:lnTo>
                    <a:pt x="2534907" y="3145485"/>
                  </a:lnTo>
                  <a:lnTo>
                    <a:pt x="2578874" y="3123184"/>
                  </a:lnTo>
                  <a:lnTo>
                    <a:pt x="2622042" y="3099524"/>
                  </a:lnTo>
                  <a:lnTo>
                    <a:pt x="2664383" y="3074492"/>
                  </a:lnTo>
                  <a:lnTo>
                    <a:pt x="2705887" y="3048114"/>
                  </a:lnTo>
                  <a:lnTo>
                    <a:pt x="2746527" y="3020403"/>
                  </a:lnTo>
                  <a:lnTo>
                    <a:pt x="2786303" y="2991370"/>
                  </a:lnTo>
                  <a:lnTo>
                    <a:pt x="2825178" y="2961017"/>
                  </a:lnTo>
                  <a:lnTo>
                    <a:pt x="2863151" y="2929369"/>
                  </a:lnTo>
                  <a:lnTo>
                    <a:pt x="2900184" y="2896412"/>
                  </a:lnTo>
                  <a:lnTo>
                    <a:pt x="2936265" y="2862186"/>
                  </a:lnTo>
                  <a:lnTo>
                    <a:pt x="2971292" y="2826829"/>
                  </a:lnTo>
                  <a:lnTo>
                    <a:pt x="3005061" y="2790520"/>
                  </a:lnTo>
                  <a:lnTo>
                    <a:pt x="3037535" y="2753258"/>
                  </a:lnTo>
                  <a:lnTo>
                    <a:pt x="3068726" y="2715056"/>
                  </a:lnTo>
                  <a:lnTo>
                    <a:pt x="3098622" y="2675940"/>
                  </a:lnTo>
                  <a:lnTo>
                    <a:pt x="3127210" y="2635935"/>
                  </a:lnTo>
                  <a:lnTo>
                    <a:pt x="3154476" y="2595029"/>
                  </a:lnTo>
                  <a:lnTo>
                    <a:pt x="3180397" y="2553271"/>
                  </a:lnTo>
                  <a:lnTo>
                    <a:pt x="3204984" y="2510650"/>
                  </a:lnTo>
                  <a:lnTo>
                    <a:pt x="3228225" y="2467191"/>
                  </a:lnTo>
                  <a:lnTo>
                    <a:pt x="3250095" y="2422918"/>
                  </a:lnTo>
                  <a:lnTo>
                    <a:pt x="3270593" y="2377833"/>
                  </a:lnTo>
                  <a:lnTo>
                    <a:pt x="3290303" y="2330500"/>
                  </a:lnTo>
                  <a:lnTo>
                    <a:pt x="3308388" y="2282672"/>
                  </a:lnTo>
                  <a:lnTo>
                    <a:pt x="3324809" y="2234361"/>
                  </a:lnTo>
                  <a:lnTo>
                    <a:pt x="3339592" y="2185606"/>
                  </a:lnTo>
                  <a:lnTo>
                    <a:pt x="3352711" y="2136419"/>
                  </a:lnTo>
                  <a:lnTo>
                    <a:pt x="3364166" y="2086813"/>
                  </a:lnTo>
                  <a:lnTo>
                    <a:pt x="3373958" y="2036813"/>
                  </a:lnTo>
                  <a:lnTo>
                    <a:pt x="3382073" y="1986432"/>
                  </a:lnTo>
                  <a:lnTo>
                    <a:pt x="3388525" y="1935708"/>
                  </a:lnTo>
                  <a:lnTo>
                    <a:pt x="3393287" y="1884641"/>
                  </a:lnTo>
                  <a:lnTo>
                    <a:pt x="3396373" y="1833257"/>
                  </a:lnTo>
                  <a:lnTo>
                    <a:pt x="3397770" y="1781581"/>
                  </a:lnTo>
                  <a:close/>
                </a:path>
              </a:pathLst>
            </a:custGeom>
            <a:solidFill>
              <a:srgbClr val="EC1B24">
                <a:alpha val="48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081769" y="8082743"/>
            <a:ext cx="2124631" cy="447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b="1" spc="-195" dirty="0">
                <a:latin typeface="Verdana"/>
                <a:cs typeface="Verdana"/>
              </a:rPr>
              <a:t>Switch</a:t>
            </a:r>
            <a:r>
              <a:rPr sz="2750" b="1" spc="-270" dirty="0">
                <a:latin typeface="Verdana"/>
                <a:cs typeface="Verdana"/>
              </a:rPr>
              <a:t> </a:t>
            </a:r>
            <a:r>
              <a:rPr sz="2750" b="1" spc="-150" dirty="0">
                <a:latin typeface="Verdana"/>
                <a:cs typeface="Verdana"/>
              </a:rPr>
              <a:t>Gear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25425" y="8082743"/>
            <a:ext cx="3159125" cy="447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b="1" spc="-220" dirty="0">
                <a:latin typeface="Verdana"/>
                <a:cs typeface="Verdana"/>
              </a:rPr>
              <a:t>Poor</a:t>
            </a:r>
            <a:r>
              <a:rPr sz="2750" b="1" spc="-275" dirty="0">
                <a:latin typeface="Verdana"/>
                <a:cs typeface="Verdana"/>
              </a:rPr>
              <a:t> </a:t>
            </a:r>
            <a:r>
              <a:rPr sz="2750" b="1" spc="-175" dirty="0">
                <a:latin typeface="Verdana"/>
                <a:cs typeface="Verdana"/>
              </a:rPr>
              <a:t>Maintenance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97433" y="2561589"/>
            <a:ext cx="8928735" cy="606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00" spc="-220" dirty="0">
                <a:solidFill>
                  <a:srgbClr val="FFFFFF"/>
                </a:solidFill>
                <a:latin typeface="Verdana"/>
                <a:cs typeface="Verdana"/>
              </a:rPr>
              <a:t>2.</a:t>
            </a:r>
            <a:r>
              <a:rPr sz="38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Verdana"/>
                <a:cs typeface="Verdana"/>
              </a:rPr>
              <a:t>Equipment-</a:t>
            </a:r>
            <a:r>
              <a:rPr sz="3800" spc="-105" dirty="0">
                <a:solidFill>
                  <a:srgbClr val="FFFFFF"/>
                </a:solidFill>
                <a:latin typeface="Verdana"/>
                <a:cs typeface="Verdana"/>
              </a:rPr>
              <a:t>related</a:t>
            </a:r>
            <a:r>
              <a:rPr sz="38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330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8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90" dirty="0">
                <a:solidFill>
                  <a:srgbClr val="FFFFFF"/>
                </a:solidFill>
                <a:latin typeface="Verdana"/>
                <a:cs typeface="Verdana"/>
              </a:rPr>
              <a:t>Internal</a:t>
            </a:r>
            <a:r>
              <a:rPr sz="38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Verdana"/>
                <a:cs typeface="Verdana"/>
              </a:rPr>
              <a:t>Causes</a:t>
            </a:r>
            <a:endParaRPr sz="38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11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1095" y="590266"/>
            <a:ext cx="15881985" cy="1513840"/>
          </a:xfrm>
          <a:custGeom>
            <a:avLst/>
            <a:gdLst/>
            <a:ahLst/>
            <a:cxnLst/>
            <a:rect l="l" t="t" r="r" b="b"/>
            <a:pathLst>
              <a:path w="15881985" h="1513839">
                <a:moveTo>
                  <a:pt x="15643710" y="1513655"/>
                </a:moveTo>
                <a:lnTo>
                  <a:pt x="238125" y="1513655"/>
                </a:lnTo>
                <a:lnTo>
                  <a:pt x="190134" y="1508817"/>
                </a:lnTo>
                <a:lnTo>
                  <a:pt x="145436" y="1494942"/>
                </a:lnTo>
                <a:lnTo>
                  <a:pt x="104987" y="1472987"/>
                </a:lnTo>
                <a:lnTo>
                  <a:pt x="69745" y="1443910"/>
                </a:lnTo>
                <a:lnTo>
                  <a:pt x="40668" y="1408668"/>
                </a:lnTo>
                <a:lnTo>
                  <a:pt x="18713" y="1368219"/>
                </a:lnTo>
                <a:lnTo>
                  <a:pt x="4837" y="1323520"/>
                </a:lnTo>
                <a:lnTo>
                  <a:pt x="0" y="1275530"/>
                </a:lnTo>
                <a:lnTo>
                  <a:pt x="0" y="238125"/>
                </a:lnTo>
                <a:lnTo>
                  <a:pt x="4837" y="190134"/>
                </a:lnTo>
                <a:lnTo>
                  <a:pt x="18713" y="145436"/>
                </a:lnTo>
                <a:lnTo>
                  <a:pt x="40668" y="104987"/>
                </a:lnTo>
                <a:lnTo>
                  <a:pt x="69745" y="69745"/>
                </a:lnTo>
                <a:lnTo>
                  <a:pt x="104987" y="40668"/>
                </a:lnTo>
                <a:lnTo>
                  <a:pt x="145436" y="18713"/>
                </a:lnTo>
                <a:lnTo>
                  <a:pt x="190134" y="4837"/>
                </a:lnTo>
                <a:lnTo>
                  <a:pt x="238125" y="0"/>
                </a:lnTo>
                <a:lnTo>
                  <a:pt x="15643710" y="0"/>
                </a:lnTo>
                <a:lnTo>
                  <a:pt x="15691700" y="4837"/>
                </a:lnTo>
                <a:lnTo>
                  <a:pt x="15736399" y="18713"/>
                </a:lnTo>
                <a:lnTo>
                  <a:pt x="15776848" y="40668"/>
                </a:lnTo>
                <a:lnTo>
                  <a:pt x="15812090" y="69745"/>
                </a:lnTo>
                <a:lnTo>
                  <a:pt x="15841167" y="104987"/>
                </a:lnTo>
                <a:lnTo>
                  <a:pt x="15863122" y="145436"/>
                </a:lnTo>
                <a:lnTo>
                  <a:pt x="15876997" y="190134"/>
                </a:lnTo>
                <a:lnTo>
                  <a:pt x="15881554" y="235339"/>
                </a:lnTo>
                <a:lnTo>
                  <a:pt x="15881554" y="1278315"/>
                </a:lnTo>
                <a:lnTo>
                  <a:pt x="15876997" y="1323520"/>
                </a:lnTo>
                <a:lnTo>
                  <a:pt x="15863122" y="1368219"/>
                </a:lnTo>
                <a:lnTo>
                  <a:pt x="15841167" y="1408668"/>
                </a:lnTo>
                <a:lnTo>
                  <a:pt x="15812090" y="1443910"/>
                </a:lnTo>
                <a:lnTo>
                  <a:pt x="15776848" y="1472987"/>
                </a:lnTo>
                <a:lnTo>
                  <a:pt x="15736399" y="1494942"/>
                </a:lnTo>
                <a:lnTo>
                  <a:pt x="15691700" y="1508817"/>
                </a:lnTo>
                <a:lnTo>
                  <a:pt x="15643710" y="1513655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500" rIns="0" bIns="0" rtlCol="0">
            <a:spAutoFit/>
          </a:bodyPr>
          <a:lstStyle/>
          <a:p>
            <a:pPr marL="148463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Faults</a:t>
            </a:r>
            <a:r>
              <a:rPr spc="-1150" dirty="0"/>
              <a:t> </a:t>
            </a:r>
            <a:r>
              <a:rPr spc="-665" dirty="0"/>
              <a:t>in</a:t>
            </a:r>
            <a:r>
              <a:rPr spc="-1150" dirty="0"/>
              <a:t> </a:t>
            </a:r>
            <a:r>
              <a:rPr spc="-610" dirty="0"/>
              <a:t>Transmission</a:t>
            </a:r>
            <a:r>
              <a:rPr spc="-1150" dirty="0"/>
              <a:t> </a:t>
            </a:r>
            <a:r>
              <a:rPr spc="-730" dirty="0"/>
              <a:t>Lines:</a:t>
            </a:r>
            <a:r>
              <a:rPr spc="-1150" dirty="0"/>
              <a:t> </a:t>
            </a:r>
            <a:r>
              <a:rPr spc="-25" dirty="0"/>
              <a:t>Why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9885" y="2939374"/>
            <a:ext cx="12032615" cy="2802890"/>
            <a:chOff x="189885" y="2939374"/>
            <a:chExt cx="12032615" cy="2802890"/>
          </a:xfrm>
        </p:grpSpPr>
        <p:sp>
          <p:nvSpPr>
            <p:cNvPr id="5" name="object 5"/>
            <p:cNvSpPr/>
            <p:nvPr/>
          </p:nvSpPr>
          <p:spPr>
            <a:xfrm>
              <a:off x="189885" y="2939374"/>
              <a:ext cx="12032615" cy="2802890"/>
            </a:xfrm>
            <a:custGeom>
              <a:avLst/>
              <a:gdLst/>
              <a:ahLst/>
              <a:cxnLst/>
              <a:rect l="l" t="t" r="r" b="b"/>
              <a:pathLst>
                <a:path w="12032615" h="2802890">
                  <a:moveTo>
                    <a:pt x="11794450" y="2802754"/>
                  </a:moveTo>
                  <a:lnTo>
                    <a:pt x="238125" y="2802754"/>
                  </a:lnTo>
                  <a:lnTo>
                    <a:pt x="190134" y="2797916"/>
                  </a:lnTo>
                  <a:lnTo>
                    <a:pt x="145436" y="2784041"/>
                  </a:lnTo>
                  <a:lnTo>
                    <a:pt x="104987" y="2762086"/>
                  </a:lnTo>
                  <a:lnTo>
                    <a:pt x="69745" y="2733009"/>
                  </a:lnTo>
                  <a:lnTo>
                    <a:pt x="40668" y="2697767"/>
                  </a:lnTo>
                  <a:lnTo>
                    <a:pt x="18713" y="2657318"/>
                  </a:lnTo>
                  <a:lnTo>
                    <a:pt x="4837" y="2612619"/>
                  </a:lnTo>
                  <a:lnTo>
                    <a:pt x="0" y="2564629"/>
                  </a:lnTo>
                  <a:lnTo>
                    <a:pt x="0" y="238125"/>
                  </a:lnTo>
                  <a:lnTo>
                    <a:pt x="4837" y="190134"/>
                  </a:lnTo>
                  <a:lnTo>
                    <a:pt x="18713" y="145436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8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5" y="0"/>
                  </a:lnTo>
                  <a:lnTo>
                    <a:pt x="11794450" y="0"/>
                  </a:lnTo>
                  <a:lnTo>
                    <a:pt x="11842440" y="4837"/>
                  </a:lnTo>
                  <a:lnTo>
                    <a:pt x="11887139" y="18713"/>
                  </a:lnTo>
                  <a:lnTo>
                    <a:pt x="11927588" y="40668"/>
                  </a:lnTo>
                  <a:lnTo>
                    <a:pt x="11962830" y="69745"/>
                  </a:lnTo>
                  <a:lnTo>
                    <a:pt x="11991908" y="104987"/>
                  </a:lnTo>
                  <a:lnTo>
                    <a:pt x="12013863" y="145436"/>
                  </a:lnTo>
                  <a:lnTo>
                    <a:pt x="12027738" y="190134"/>
                  </a:lnTo>
                  <a:lnTo>
                    <a:pt x="12032136" y="233754"/>
                  </a:lnTo>
                  <a:lnTo>
                    <a:pt x="12032136" y="2568999"/>
                  </a:lnTo>
                  <a:lnTo>
                    <a:pt x="12027738" y="2612619"/>
                  </a:lnTo>
                  <a:lnTo>
                    <a:pt x="12013863" y="2657318"/>
                  </a:lnTo>
                  <a:lnTo>
                    <a:pt x="11991908" y="2697767"/>
                  </a:lnTo>
                  <a:lnTo>
                    <a:pt x="11962830" y="2733009"/>
                  </a:lnTo>
                  <a:lnTo>
                    <a:pt x="11927588" y="2762086"/>
                  </a:lnTo>
                  <a:lnTo>
                    <a:pt x="11887139" y="2784041"/>
                  </a:lnTo>
                  <a:lnTo>
                    <a:pt x="11842440" y="2797916"/>
                  </a:lnTo>
                  <a:lnTo>
                    <a:pt x="11794450" y="28027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221" y="3293124"/>
              <a:ext cx="121666" cy="1216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585">
              <a:lnSpc>
                <a:spcPct val="107600"/>
              </a:lnSpc>
              <a:spcBef>
                <a:spcPts val="100"/>
              </a:spcBef>
            </a:pPr>
            <a:r>
              <a:rPr spc="100" dirty="0"/>
              <a:t>India's</a:t>
            </a:r>
            <a:r>
              <a:rPr spc="-5" dirty="0"/>
              <a:t> </a:t>
            </a:r>
            <a:r>
              <a:rPr spc="50" dirty="0"/>
              <a:t>T&amp;D</a:t>
            </a:r>
            <a:r>
              <a:rPr spc="10" dirty="0"/>
              <a:t> </a:t>
            </a:r>
            <a:r>
              <a:rPr spc="185" dirty="0"/>
              <a:t>losses</a:t>
            </a:r>
            <a:r>
              <a:rPr spc="10" dirty="0"/>
              <a:t> </a:t>
            </a:r>
            <a:r>
              <a:rPr spc="100" dirty="0"/>
              <a:t>have</a:t>
            </a:r>
            <a:r>
              <a:rPr spc="10" dirty="0"/>
              <a:t> </a:t>
            </a:r>
            <a:r>
              <a:rPr dirty="0"/>
              <a:t>historically</a:t>
            </a:r>
            <a:r>
              <a:rPr spc="10" dirty="0"/>
              <a:t> </a:t>
            </a:r>
            <a:r>
              <a:rPr spc="120" dirty="0"/>
              <a:t>been</a:t>
            </a:r>
            <a:r>
              <a:rPr spc="10" dirty="0"/>
              <a:t> </a:t>
            </a:r>
            <a:r>
              <a:rPr dirty="0"/>
              <a:t>high,</a:t>
            </a:r>
            <a:r>
              <a:rPr spc="15" dirty="0"/>
              <a:t> </a:t>
            </a:r>
            <a:r>
              <a:rPr spc="-20" dirty="0"/>
              <a:t>with </a:t>
            </a:r>
            <a:r>
              <a:rPr spc="85" dirty="0"/>
              <a:t>reports</a:t>
            </a:r>
            <a:r>
              <a:rPr spc="5" dirty="0"/>
              <a:t> </a:t>
            </a:r>
            <a:r>
              <a:rPr dirty="0"/>
              <a:t>indicating</a:t>
            </a:r>
            <a:r>
              <a:rPr spc="5" dirty="0"/>
              <a:t> </a:t>
            </a:r>
            <a:r>
              <a:rPr spc="185" dirty="0"/>
              <a:t>losses</a:t>
            </a:r>
            <a:r>
              <a:rPr spc="5" dirty="0"/>
              <a:t> </a:t>
            </a:r>
            <a:r>
              <a:rPr spc="70" dirty="0"/>
              <a:t>of</a:t>
            </a:r>
            <a:r>
              <a:rPr spc="5" dirty="0"/>
              <a:t> </a:t>
            </a:r>
            <a:r>
              <a:rPr spc="80" dirty="0"/>
              <a:t>over</a:t>
            </a:r>
            <a:r>
              <a:rPr spc="5" dirty="0"/>
              <a:t> </a:t>
            </a:r>
            <a:r>
              <a:rPr spc="390" dirty="0"/>
              <a:t>20%</a:t>
            </a:r>
            <a:r>
              <a:rPr spc="5" dirty="0"/>
              <a:t> </a:t>
            </a:r>
            <a:r>
              <a:rPr spc="70" dirty="0"/>
              <a:t>of</a:t>
            </a:r>
            <a:r>
              <a:rPr spc="5" dirty="0"/>
              <a:t> </a:t>
            </a:r>
            <a:r>
              <a:rPr spc="85" dirty="0"/>
              <a:t>generated </a:t>
            </a:r>
            <a:r>
              <a:rPr spc="-25" dirty="0"/>
              <a:t>electricity.</a:t>
            </a:r>
            <a:r>
              <a:rPr spc="-35" dirty="0"/>
              <a:t> </a:t>
            </a:r>
            <a:r>
              <a:rPr spc="120" dirty="0"/>
              <a:t>This</a:t>
            </a:r>
            <a:r>
              <a:rPr spc="-35" dirty="0"/>
              <a:t> </a:t>
            </a:r>
            <a:r>
              <a:rPr spc="90" dirty="0"/>
              <a:t>is</a:t>
            </a:r>
            <a:r>
              <a:rPr spc="-30" dirty="0"/>
              <a:t> </a:t>
            </a:r>
            <a:r>
              <a:rPr spc="70" dirty="0"/>
              <a:t>more</a:t>
            </a:r>
            <a:r>
              <a:rPr spc="-35" dirty="0"/>
              <a:t> </a:t>
            </a:r>
            <a:r>
              <a:rPr spc="65" dirty="0"/>
              <a:t>than</a:t>
            </a:r>
            <a:r>
              <a:rPr spc="-30" dirty="0"/>
              <a:t> </a:t>
            </a:r>
            <a:r>
              <a:rPr dirty="0"/>
              <a:t>twice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55" dirty="0"/>
              <a:t>world</a:t>
            </a:r>
            <a:r>
              <a:rPr spc="-35" dirty="0"/>
              <a:t> </a:t>
            </a:r>
            <a:r>
              <a:rPr spc="110" dirty="0"/>
              <a:t>average</a:t>
            </a:r>
            <a:r>
              <a:rPr spc="-35" dirty="0"/>
              <a:t> </a:t>
            </a:r>
            <a:r>
              <a:rPr spc="70" dirty="0"/>
              <a:t>of</a:t>
            </a:r>
            <a:r>
              <a:rPr spc="-30" dirty="0"/>
              <a:t> </a:t>
            </a:r>
            <a:r>
              <a:rPr spc="250" dirty="0"/>
              <a:t>6- </a:t>
            </a:r>
            <a:r>
              <a:rPr spc="450" dirty="0"/>
              <a:t>8%</a:t>
            </a:r>
            <a:r>
              <a:rPr spc="-5" dirty="0"/>
              <a:t> </a:t>
            </a:r>
            <a:r>
              <a:rPr spc="-295" dirty="0"/>
              <a:t>.</a:t>
            </a:r>
            <a:r>
              <a:rPr spc="-5" dirty="0"/>
              <a:t> </a:t>
            </a:r>
            <a:r>
              <a:rPr spc="220" dirty="0"/>
              <a:t>Such</a:t>
            </a:r>
            <a:r>
              <a:rPr spc="-5" dirty="0"/>
              <a:t> </a:t>
            </a:r>
            <a:r>
              <a:rPr spc="185" dirty="0"/>
              <a:t>losses</a:t>
            </a:r>
            <a:r>
              <a:rPr spc="-5" dirty="0"/>
              <a:t> </a:t>
            </a:r>
            <a:r>
              <a:rPr dirty="0"/>
              <a:t>translate</a:t>
            </a:r>
            <a:r>
              <a:rPr spc="-5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spc="65" dirty="0"/>
              <a:t>substantial</a:t>
            </a:r>
            <a:r>
              <a:rPr spc="-5" dirty="0"/>
              <a:t> </a:t>
            </a:r>
            <a:r>
              <a:rPr spc="105" dirty="0"/>
              <a:t>economic</a:t>
            </a:r>
            <a:r>
              <a:rPr spc="-5" dirty="0"/>
              <a:t> </a:t>
            </a:r>
            <a:r>
              <a:rPr spc="160" dirty="0"/>
              <a:t>costs </a:t>
            </a:r>
            <a:r>
              <a:rPr dirty="0"/>
              <a:t>for</a:t>
            </a:r>
            <a:r>
              <a:rPr spc="3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spc="-10" dirty="0"/>
              <a:t>country.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94087" y="380717"/>
            <a:ext cx="1932939" cy="1932939"/>
            <a:chOff x="394087" y="380717"/>
            <a:chExt cx="1932939" cy="1932939"/>
          </a:xfrm>
        </p:grpSpPr>
        <p:sp>
          <p:nvSpPr>
            <p:cNvPr id="9" name="object 9"/>
            <p:cNvSpPr/>
            <p:nvPr/>
          </p:nvSpPr>
          <p:spPr>
            <a:xfrm>
              <a:off x="394087" y="380717"/>
              <a:ext cx="1932939" cy="1932939"/>
            </a:xfrm>
            <a:custGeom>
              <a:avLst/>
              <a:gdLst/>
              <a:ahLst/>
              <a:cxnLst/>
              <a:rect l="l" t="t" r="r" b="b"/>
              <a:pathLst>
                <a:path w="1932939" h="1932939">
                  <a:moveTo>
                    <a:pt x="966377" y="1932755"/>
                  </a:moveTo>
                  <a:lnTo>
                    <a:pt x="918145" y="1931572"/>
                  </a:lnTo>
                  <a:lnTo>
                    <a:pt x="870525" y="1928061"/>
                  </a:lnTo>
                  <a:lnTo>
                    <a:pt x="823573" y="1922277"/>
                  </a:lnTo>
                  <a:lnTo>
                    <a:pt x="777343" y="1914275"/>
                  </a:lnTo>
                  <a:lnTo>
                    <a:pt x="731892" y="1904110"/>
                  </a:lnTo>
                  <a:lnTo>
                    <a:pt x="687274" y="1891839"/>
                  </a:lnTo>
                  <a:lnTo>
                    <a:pt x="643546" y="1877516"/>
                  </a:lnTo>
                  <a:lnTo>
                    <a:pt x="600761" y="1861197"/>
                  </a:lnTo>
                  <a:lnTo>
                    <a:pt x="558977" y="1842937"/>
                  </a:lnTo>
                  <a:lnTo>
                    <a:pt x="518247" y="1822791"/>
                  </a:lnTo>
                  <a:lnTo>
                    <a:pt x="478628" y="1800816"/>
                  </a:lnTo>
                  <a:lnTo>
                    <a:pt x="440174" y="1777065"/>
                  </a:lnTo>
                  <a:lnTo>
                    <a:pt x="402942" y="1751595"/>
                  </a:lnTo>
                  <a:lnTo>
                    <a:pt x="366986" y="1724461"/>
                  </a:lnTo>
                  <a:lnTo>
                    <a:pt x="332362" y="1695718"/>
                  </a:lnTo>
                  <a:lnTo>
                    <a:pt x="299126" y="1665422"/>
                  </a:lnTo>
                  <a:lnTo>
                    <a:pt x="267332" y="1633628"/>
                  </a:lnTo>
                  <a:lnTo>
                    <a:pt x="237036" y="1600392"/>
                  </a:lnTo>
                  <a:lnTo>
                    <a:pt x="208293" y="1565768"/>
                  </a:lnTo>
                  <a:lnTo>
                    <a:pt x="181159" y="1529812"/>
                  </a:lnTo>
                  <a:lnTo>
                    <a:pt x="155689" y="1492580"/>
                  </a:lnTo>
                  <a:lnTo>
                    <a:pt x="131938" y="1454126"/>
                  </a:lnTo>
                  <a:lnTo>
                    <a:pt x="109963" y="1414507"/>
                  </a:lnTo>
                  <a:lnTo>
                    <a:pt x="89817" y="1373777"/>
                  </a:lnTo>
                  <a:lnTo>
                    <a:pt x="71557" y="1331993"/>
                  </a:lnTo>
                  <a:lnTo>
                    <a:pt x="55238" y="1289208"/>
                  </a:lnTo>
                  <a:lnTo>
                    <a:pt x="40915" y="1245480"/>
                  </a:lnTo>
                  <a:lnTo>
                    <a:pt x="28644" y="1200862"/>
                  </a:lnTo>
                  <a:lnTo>
                    <a:pt x="18479" y="1155411"/>
                  </a:lnTo>
                  <a:lnTo>
                    <a:pt x="10478" y="1109181"/>
                  </a:lnTo>
                  <a:lnTo>
                    <a:pt x="4693" y="1062229"/>
                  </a:lnTo>
                  <a:lnTo>
                    <a:pt x="1182" y="1014609"/>
                  </a:lnTo>
                  <a:lnTo>
                    <a:pt x="0" y="966377"/>
                  </a:lnTo>
                  <a:lnTo>
                    <a:pt x="1182" y="918145"/>
                  </a:lnTo>
                  <a:lnTo>
                    <a:pt x="4693" y="870525"/>
                  </a:lnTo>
                  <a:lnTo>
                    <a:pt x="10478" y="823573"/>
                  </a:lnTo>
                  <a:lnTo>
                    <a:pt x="18479" y="777343"/>
                  </a:lnTo>
                  <a:lnTo>
                    <a:pt x="28644" y="731892"/>
                  </a:lnTo>
                  <a:lnTo>
                    <a:pt x="40915" y="687274"/>
                  </a:lnTo>
                  <a:lnTo>
                    <a:pt x="55238" y="643546"/>
                  </a:lnTo>
                  <a:lnTo>
                    <a:pt x="71557" y="600761"/>
                  </a:lnTo>
                  <a:lnTo>
                    <a:pt x="89817" y="558977"/>
                  </a:lnTo>
                  <a:lnTo>
                    <a:pt x="109963" y="518247"/>
                  </a:lnTo>
                  <a:lnTo>
                    <a:pt x="131938" y="478628"/>
                  </a:lnTo>
                  <a:lnTo>
                    <a:pt x="155689" y="440174"/>
                  </a:lnTo>
                  <a:lnTo>
                    <a:pt x="181159" y="402942"/>
                  </a:lnTo>
                  <a:lnTo>
                    <a:pt x="208293" y="366986"/>
                  </a:lnTo>
                  <a:lnTo>
                    <a:pt x="237036" y="332362"/>
                  </a:lnTo>
                  <a:lnTo>
                    <a:pt x="267332" y="299126"/>
                  </a:lnTo>
                  <a:lnTo>
                    <a:pt x="299126" y="267332"/>
                  </a:lnTo>
                  <a:lnTo>
                    <a:pt x="332362" y="237036"/>
                  </a:lnTo>
                  <a:lnTo>
                    <a:pt x="366986" y="208293"/>
                  </a:lnTo>
                  <a:lnTo>
                    <a:pt x="402942" y="181159"/>
                  </a:lnTo>
                  <a:lnTo>
                    <a:pt x="440174" y="155689"/>
                  </a:lnTo>
                  <a:lnTo>
                    <a:pt x="478628" y="131938"/>
                  </a:lnTo>
                  <a:lnTo>
                    <a:pt x="518247" y="109963"/>
                  </a:lnTo>
                  <a:lnTo>
                    <a:pt x="558977" y="89817"/>
                  </a:lnTo>
                  <a:lnTo>
                    <a:pt x="600761" y="71557"/>
                  </a:lnTo>
                  <a:lnTo>
                    <a:pt x="643546" y="55238"/>
                  </a:lnTo>
                  <a:lnTo>
                    <a:pt x="687274" y="40915"/>
                  </a:lnTo>
                  <a:lnTo>
                    <a:pt x="731892" y="28644"/>
                  </a:lnTo>
                  <a:lnTo>
                    <a:pt x="777343" y="18479"/>
                  </a:lnTo>
                  <a:lnTo>
                    <a:pt x="823573" y="10478"/>
                  </a:lnTo>
                  <a:lnTo>
                    <a:pt x="870525" y="4693"/>
                  </a:lnTo>
                  <a:lnTo>
                    <a:pt x="918145" y="1182"/>
                  </a:lnTo>
                  <a:lnTo>
                    <a:pt x="966377" y="0"/>
                  </a:lnTo>
                  <a:lnTo>
                    <a:pt x="1014609" y="1182"/>
                  </a:lnTo>
                  <a:lnTo>
                    <a:pt x="1062229" y="4693"/>
                  </a:lnTo>
                  <a:lnTo>
                    <a:pt x="1109181" y="10478"/>
                  </a:lnTo>
                  <a:lnTo>
                    <a:pt x="1155411" y="18479"/>
                  </a:lnTo>
                  <a:lnTo>
                    <a:pt x="1200862" y="28644"/>
                  </a:lnTo>
                  <a:lnTo>
                    <a:pt x="1245480" y="40915"/>
                  </a:lnTo>
                  <a:lnTo>
                    <a:pt x="1289208" y="55238"/>
                  </a:lnTo>
                  <a:lnTo>
                    <a:pt x="1331993" y="71557"/>
                  </a:lnTo>
                  <a:lnTo>
                    <a:pt x="1373777" y="89817"/>
                  </a:lnTo>
                  <a:lnTo>
                    <a:pt x="1414507" y="109963"/>
                  </a:lnTo>
                  <a:lnTo>
                    <a:pt x="1454126" y="131938"/>
                  </a:lnTo>
                  <a:lnTo>
                    <a:pt x="1492580" y="155689"/>
                  </a:lnTo>
                  <a:lnTo>
                    <a:pt x="1529812" y="181159"/>
                  </a:lnTo>
                  <a:lnTo>
                    <a:pt x="1565768" y="208293"/>
                  </a:lnTo>
                  <a:lnTo>
                    <a:pt x="1600392" y="237036"/>
                  </a:lnTo>
                  <a:lnTo>
                    <a:pt x="1633628" y="267332"/>
                  </a:lnTo>
                  <a:lnTo>
                    <a:pt x="1665422" y="299126"/>
                  </a:lnTo>
                  <a:lnTo>
                    <a:pt x="1695719" y="332362"/>
                  </a:lnTo>
                  <a:lnTo>
                    <a:pt x="1724461" y="366986"/>
                  </a:lnTo>
                  <a:lnTo>
                    <a:pt x="1751595" y="402942"/>
                  </a:lnTo>
                  <a:lnTo>
                    <a:pt x="1777065" y="440174"/>
                  </a:lnTo>
                  <a:lnTo>
                    <a:pt x="1800816" y="478628"/>
                  </a:lnTo>
                  <a:lnTo>
                    <a:pt x="1822791" y="518247"/>
                  </a:lnTo>
                  <a:lnTo>
                    <a:pt x="1842937" y="558977"/>
                  </a:lnTo>
                  <a:lnTo>
                    <a:pt x="1861197" y="600761"/>
                  </a:lnTo>
                  <a:lnTo>
                    <a:pt x="1877516" y="643546"/>
                  </a:lnTo>
                  <a:lnTo>
                    <a:pt x="1891839" y="687274"/>
                  </a:lnTo>
                  <a:lnTo>
                    <a:pt x="1904110" y="731892"/>
                  </a:lnTo>
                  <a:lnTo>
                    <a:pt x="1914275" y="777343"/>
                  </a:lnTo>
                  <a:lnTo>
                    <a:pt x="1922277" y="823573"/>
                  </a:lnTo>
                  <a:lnTo>
                    <a:pt x="1928061" y="870525"/>
                  </a:lnTo>
                  <a:lnTo>
                    <a:pt x="1931572" y="918145"/>
                  </a:lnTo>
                  <a:lnTo>
                    <a:pt x="1932755" y="966377"/>
                  </a:lnTo>
                  <a:lnTo>
                    <a:pt x="1931572" y="1014609"/>
                  </a:lnTo>
                  <a:lnTo>
                    <a:pt x="1928061" y="1062229"/>
                  </a:lnTo>
                  <a:lnTo>
                    <a:pt x="1922277" y="1109181"/>
                  </a:lnTo>
                  <a:lnTo>
                    <a:pt x="1914275" y="1155411"/>
                  </a:lnTo>
                  <a:lnTo>
                    <a:pt x="1904110" y="1200862"/>
                  </a:lnTo>
                  <a:lnTo>
                    <a:pt x="1891839" y="1245480"/>
                  </a:lnTo>
                  <a:lnTo>
                    <a:pt x="1877516" y="1289208"/>
                  </a:lnTo>
                  <a:lnTo>
                    <a:pt x="1861197" y="1331993"/>
                  </a:lnTo>
                  <a:lnTo>
                    <a:pt x="1842937" y="1373777"/>
                  </a:lnTo>
                  <a:lnTo>
                    <a:pt x="1822791" y="1414507"/>
                  </a:lnTo>
                  <a:lnTo>
                    <a:pt x="1800816" y="1454126"/>
                  </a:lnTo>
                  <a:lnTo>
                    <a:pt x="1777065" y="1492580"/>
                  </a:lnTo>
                  <a:lnTo>
                    <a:pt x="1751595" y="1529812"/>
                  </a:lnTo>
                  <a:lnTo>
                    <a:pt x="1724461" y="1565768"/>
                  </a:lnTo>
                  <a:lnTo>
                    <a:pt x="1695719" y="1600392"/>
                  </a:lnTo>
                  <a:lnTo>
                    <a:pt x="1665422" y="1633628"/>
                  </a:lnTo>
                  <a:lnTo>
                    <a:pt x="1633628" y="1665422"/>
                  </a:lnTo>
                  <a:lnTo>
                    <a:pt x="1600392" y="1695718"/>
                  </a:lnTo>
                  <a:lnTo>
                    <a:pt x="1565768" y="1724461"/>
                  </a:lnTo>
                  <a:lnTo>
                    <a:pt x="1529812" y="1751595"/>
                  </a:lnTo>
                  <a:lnTo>
                    <a:pt x="1492580" y="1777065"/>
                  </a:lnTo>
                  <a:lnTo>
                    <a:pt x="1454126" y="1800816"/>
                  </a:lnTo>
                  <a:lnTo>
                    <a:pt x="1414507" y="1822791"/>
                  </a:lnTo>
                  <a:lnTo>
                    <a:pt x="1373777" y="1842937"/>
                  </a:lnTo>
                  <a:lnTo>
                    <a:pt x="1331993" y="1861197"/>
                  </a:lnTo>
                  <a:lnTo>
                    <a:pt x="1289208" y="1877516"/>
                  </a:lnTo>
                  <a:lnTo>
                    <a:pt x="1245480" y="1891839"/>
                  </a:lnTo>
                  <a:lnTo>
                    <a:pt x="1200862" y="1904110"/>
                  </a:lnTo>
                  <a:lnTo>
                    <a:pt x="1155411" y="1914275"/>
                  </a:lnTo>
                  <a:lnTo>
                    <a:pt x="1109181" y="1922277"/>
                  </a:lnTo>
                  <a:lnTo>
                    <a:pt x="1062229" y="1928061"/>
                  </a:lnTo>
                  <a:lnTo>
                    <a:pt x="1014609" y="1931572"/>
                  </a:lnTo>
                  <a:lnTo>
                    <a:pt x="966377" y="1932755"/>
                  </a:lnTo>
                  <a:close/>
                </a:path>
              </a:pathLst>
            </a:custGeom>
            <a:solidFill>
              <a:srgbClr val="406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995" y="719793"/>
              <a:ext cx="1704974" cy="12572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209908" y="9621346"/>
            <a:ext cx="59677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00" dirty="0">
                <a:latin typeface="Verdana"/>
                <a:cs typeface="Verdana"/>
              </a:rPr>
              <a:t>*Sources:</a:t>
            </a:r>
            <a:r>
              <a:rPr sz="2500" b="1" spc="-240" dirty="0">
                <a:latin typeface="Verdana"/>
                <a:cs typeface="Verdana"/>
              </a:rPr>
              <a:t> </a:t>
            </a:r>
            <a:r>
              <a:rPr sz="2500" b="1" spc="-160" dirty="0">
                <a:latin typeface="Verdana"/>
                <a:cs typeface="Verdana"/>
              </a:rPr>
              <a:t>The</a:t>
            </a:r>
            <a:r>
              <a:rPr sz="2500" b="1" spc="-235" dirty="0">
                <a:latin typeface="Verdana"/>
                <a:cs typeface="Verdana"/>
              </a:rPr>
              <a:t> </a:t>
            </a:r>
            <a:r>
              <a:rPr sz="2500" b="1" spc="-180" dirty="0">
                <a:latin typeface="Verdana"/>
                <a:cs typeface="Verdana"/>
              </a:rPr>
              <a:t>Economic</a:t>
            </a:r>
            <a:r>
              <a:rPr sz="2500" b="1" spc="-235" dirty="0">
                <a:latin typeface="Verdana"/>
                <a:cs typeface="Verdana"/>
              </a:rPr>
              <a:t> </a:t>
            </a:r>
            <a:r>
              <a:rPr sz="2500" b="1" spc="-175" dirty="0">
                <a:latin typeface="Verdana"/>
                <a:cs typeface="Verdana"/>
              </a:rPr>
              <a:t>Times,</a:t>
            </a:r>
            <a:r>
              <a:rPr sz="2500" b="1" spc="-330" dirty="0">
                <a:latin typeface="Verdana"/>
                <a:cs typeface="Verdana"/>
              </a:rPr>
              <a:t> NIPFP</a:t>
            </a:r>
            <a:endParaRPr sz="2500" dirty="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9885" y="6370778"/>
            <a:ext cx="12032615" cy="2780665"/>
            <a:chOff x="189885" y="6370778"/>
            <a:chExt cx="12032615" cy="2780665"/>
          </a:xfrm>
        </p:grpSpPr>
        <p:sp>
          <p:nvSpPr>
            <p:cNvPr id="13" name="object 13"/>
            <p:cNvSpPr/>
            <p:nvPr/>
          </p:nvSpPr>
          <p:spPr>
            <a:xfrm>
              <a:off x="189885" y="6370778"/>
              <a:ext cx="12032615" cy="2780665"/>
            </a:xfrm>
            <a:custGeom>
              <a:avLst/>
              <a:gdLst/>
              <a:ahLst/>
              <a:cxnLst/>
              <a:rect l="l" t="t" r="r" b="b"/>
              <a:pathLst>
                <a:path w="12032615" h="2780665">
                  <a:moveTo>
                    <a:pt x="11794450" y="2780651"/>
                  </a:moveTo>
                  <a:lnTo>
                    <a:pt x="238124" y="2780651"/>
                  </a:lnTo>
                  <a:lnTo>
                    <a:pt x="190134" y="2775813"/>
                  </a:lnTo>
                  <a:lnTo>
                    <a:pt x="145435" y="2761938"/>
                  </a:lnTo>
                  <a:lnTo>
                    <a:pt x="104987" y="2739983"/>
                  </a:lnTo>
                  <a:lnTo>
                    <a:pt x="69745" y="2710906"/>
                  </a:lnTo>
                  <a:lnTo>
                    <a:pt x="40668" y="2675664"/>
                  </a:lnTo>
                  <a:lnTo>
                    <a:pt x="18713" y="2635215"/>
                  </a:lnTo>
                  <a:lnTo>
                    <a:pt x="4837" y="2590517"/>
                  </a:lnTo>
                  <a:lnTo>
                    <a:pt x="0" y="2542526"/>
                  </a:lnTo>
                  <a:lnTo>
                    <a:pt x="0" y="238124"/>
                  </a:lnTo>
                  <a:lnTo>
                    <a:pt x="4837" y="190134"/>
                  </a:lnTo>
                  <a:lnTo>
                    <a:pt x="18713" y="145436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8"/>
                  </a:lnTo>
                  <a:lnTo>
                    <a:pt x="145435" y="18713"/>
                  </a:lnTo>
                  <a:lnTo>
                    <a:pt x="190134" y="4837"/>
                  </a:lnTo>
                  <a:lnTo>
                    <a:pt x="238124" y="0"/>
                  </a:lnTo>
                  <a:lnTo>
                    <a:pt x="11794450" y="0"/>
                  </a:lnTo>
                  <a:lnTo>
                    <a:pt x="11842441" y="4837"/>
                  </a:lnTo>
                  <a:lnTo>
                    <a:pt x="11887139" y="18713"/>
                  </a:lnTo>
                  <a:lnTo>
                    <a:pt x="11927588" y="40668"/>
                  </a:lnTo>
                  <a:lnTo>
                    <a:pt x="11962830" y="69745"/>
                  </a:lnTo>
                  <a:lnTo>
                    <a:pt x="11991907" y="104987"/>
                  </a:lnTo>
                  <a:lnTo>
                    <a:pt x="12013862" y="145436"/>
                  </a:lnTo>
                  <a:lnTo>
                    <a:pt x="12027737" y="190134"/>
                  </a:lnTo>
                  <a:lnTo>
                    <a:pt x="12032575" y="238124"/>
                  </a:lnTo>
                  <a:lnTo>
                    <a:pt x="12032575" y="2542526"/>
                  </a:lnTo>
                  <a:lnTo>
                    <a:pt x="12027737" y="2590517"/>
                  </a:lnTo>
                  <a:lnTo>
                    <a:pt x="12013862" y="2635215"/>
                  </a:lnTo>
                  <a:lnTo>
                    <a:pt x="11991907" y="2675664"/>
                  </a:lnTo>
                  <a:lnTo>
                    <a:pt x="11962830" y="2710906"/>
                  </a:lnTo>
                  <a:lnTo>
                    <a:pt x="11927588" y="2739983"/>
                  </a:lnTo>
                  <a:lnTo>
                    <a:pt x="11887139" y="2761938"/>
                  </a:lnTo>
                  <a:lnTo>
                    <a:pt x="11842441" y="2775813"/>
                  </a:lnTo>
                  <a:lnTo>
                    <a:pt x="11794450" y="2780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2" y="6713393"/>
              <a:ext cx="123825" cy="1238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3937" y="6473350"/>
            <a:ext cx="10433050" cy="250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600"/>
              </a:lnSpc>
              <a:spcBef>
                <a:spcPts val="95"/>
              </a:spcBef>
            </a:pPr>
            <a:r>
              <a:rPr sz="3050" spc="295" dirty="0">
                <a:latin typeface="Trebuchet MS"/>
                <a:cs typeface="Trebuchet MS"/>
              </a:rPr>
              <a:t>As</a:t>
            </a:r>
            <a:r>
              <a:rPr sz="3050" dirty="0">
                <a:latin typeface="Trebuchet MS"/>
                <a:cs typeface="Trebuchet MS"/>
              </a:rPr>
              <a:t> </a:t>
            </a:r>
            <a:r>
              <a:rPr sz="3050" spc="70" dirty="0">
                <a:latin typeface="Trebuchet MS"/>
                <a:cs typeface="Trebuchet MS"/>
              </a:rPr>
              <a:t>of</a:t>
            </a:r>
            <a:r>
              <a:rPr sz="3050" dirty="0">
                <a:latin typeface="Trebuchet MS"/>
                <a:cs typeface="Trebuchet MS"/>
              </a:rPr>
              <a:t> the</a:t>
            </a:r>
            <a:r>
              <a:rPr sz="3050" spc="5" dirty="0">
                <a:latin typeface="Trebuchet MS"/>
                <a:cs typeface="Trebuchet MS"/>
              </a:rPr>
              <a:t> </a:t>
            </a:r>
            <a:r>
              <a:rPr sz="3050" dirty="0">
                <a:latin typeface="Trebuchet MS"/>
                <a:cs typeface="Trebuchet MS"/>
              </a:rPr>
              <a:t>fiscal</a:t>
            </a:r>
            <a:r>
              <a:rPr sz="3050" spc="-5" dirty="0">
                <a:latin typeface="Trebuchet MS"/>
                <a:cs typeface="Trebuchet MS"/>
              </a:rPr>
              <a:t> </a:t>
            </a:r>
            <a:r>
              <a:rPr sz="3050" spc="75" dirty="0">
                <a:latin typeface="Trebuchet MS"/>
                <a:cs typeface="Trebuchet MS"/>
              </a:rPr>
              <a:t>year</a:t>
            </a:r>
            <a:r>
              <a:rPr sz="3050" spc="5" dirty="0">
                <a:latin typeface="Trebuchet MS"/>
                <a:cs typeface="Trebuchet MS"/>
              </a:rPr>
              <a:t> </a:t>
            </a:r>
            <a:r>
              <a:rPr sz="3050" spc="195" dirty="0">
                <a:latin typeface="Trebuchet MS"/>
                <a:cs typeface="Trebuchet MS"/>
              </a:rPr>
              <a:t>2022–23,</a:t>
            </a:r>
            <a:r>
              <a:rPr sz="3050" dirty="0">
                <a:latin typeface="Trebuchet MS"/>
                <a:cs typeface="Trebuchet MS"/>
              </a:rPr>
              <a:t> </a:t>
            </a:r>
            <a:r>
              <a:rPr sz="3050" spc="90" dirty="0">
                <a:latin typeface="Trebuchet MS"/>
                <a:cs typeface="Trebuchet MS"/>
              </a:rPr>
              <a:t>state-</a:t>
            </a:r>
            <a:r>
              <a:rPr sz="3050" spc="135" dirty="0">
                <a:latin typeface="Trebuchet MS"/>
                <a:cs typeface="Trebuchet MS"/>
              </a:rPr>
              <a:t>owned</a:t>
            </a:r>
            <a:r>
              <a:rPr sz="3050" dirty="0">
                <a:latin typeface="Trebuchet MS"/>
                <a:cs typeface="Trebuchet MS"/>
              </a:rPr>
              <a:t> </a:t>
            </a:r>
            <a:r>
              <a:rPr sz="3050" spc="-10" dirty="0">
                <a:latin typeface="Trebuchet MS"/>
                <a:cs typeface="Trebuchet MS"/>
              </a:rPr>
              <a:t>electricity </a:t>
            </a:r>
            <a:r>
              <a:rPr sz="3050" dirty="0">
                <a:latin typeface="Trebuchet MS"/>
                <a:cs typeface="Trebuchet MS"/>
              </a:rPr>
              <a:t>distribution</a:t>
            </a:r>
            <a:r>
              <a:rPr sz="3050" spc="65" dirty="0">
                <a:latin typeface="Trebuchet MS"/>
                <a:cs typeface="Trebuchet MS"/>
              </a:rPr>
              <a:t> </a:t>
            </a:r>
            <a:r>
              <a:rPr sz="3050" spc="120" dirty="0">
                <a:latin typeface="Trebuchet MS"/>
                <a:cs typeface="Trebuchet MS"/>
              </a:rPr>
              <a:t>companies</a:t>
            </a:r>
            <a:r>
              <a:rPr sz="3050" spc="70" dirty="0">
                <a:latin typeface="Trebuchet MS"/>
                <a:cs typeface="Trebuchet MS"/>
              </a:rPr>
              <a:t> </a:t>
            </a:r>
            <a:r>
              <a:rPr sz="3050" spc="245" dirty="0">
                <a:latin typeface="Trebuchet MS"/>
                <a:cs typeface="Trebuchet MS"/>
              </a:rPr>
              <a:t>(DISCOMs)</a:t>
            </a:r>
            <a:r>
              <a:rPr sz="3050" spc="70" dirty="0">
                <a:latin typeface="Trebuchet MS"/>
                <a:cs typeface="Trebuchet MS"/>
              </a:rPr>
              <a:t> </a:t>
            </a:r>
            <a:r>
              <a:rPr sz="3050" spc="-10" dirty="0">
                <a:latin typeface="Trebuchet MS"/>
                <a:cs typeface="Trebuchet MS"/>
              </a:rPr>
              <a:t>collectively </a:t>
            </a:r>
            <a:r>
              <a:rPr sz="3050" spc="70" dirty="0">
                <a:latin typeface="Trebuchet MS"/>
                <a:cs typeface="Trebuchet MS"/>
              </a:rPr>
              <a:t>accumulated</a:t>
            </a:r>
            <a:r>
              <a:rPr sz="3050" spc="10" dirty="0">
                <a:latin typeface="Trebuchet MS"/>
                <a:cs typeface="Trebuchet MS"/>
              </a:rPr>
              <a:t> </a:t>
            </a:r>
            <a:r>
              <a:rPr sz="3050" spc="185" dirty="0">
                <a:latin typeface="Trebuchet MS"/>
                <a:cs typeface="Trebuchet MS"/>
              </a:rPr>
              <a:t>losses</a:t>
            </a:r>
            <a:r>
              <a:rPr sz="3050" spc="15" dirty="0">
                <a:latin typeface="Trebuchet MS"/>
                <a:cs typeface="Trebuchet MS"/>
              </a:rPr>
              <a:t> </a:t>
            </a:r>
            <a:r>
              <a:rPr sz="3050" spc="70" dirty="0">
                <a:latin typeface="Trebuchet MS"/>
                <a:cs typeface="Trebuchet MS"/>
              </a:rPr>
              <a:t>of</a:t>
            </a:r>
            <a:r>
              <a:rPr sz="3050" spc="10" dirty="0">
                <a:latin typeface="Trebuchet MS"/>
                <a:cs typeface="Trebuchet MS"/>
              </a:rPr>
              <a:t> </a:t>
            </a:r>
            <a:r>
              <a:rPr sz="3050" spc="95" dirty="0">
                <a:latin typeface="Trebuchet MS"/>
                <a:cs typeface="Trebuchet MS"/>
              </a:rPr>
              <a:t>around</a:t>
            </a:r>
            <a:r>
              <a:rPr sz="3050" spc="15" dirty="0">
                <a:latin typeface="Trebuchet MS"/>
                <a:cs typeface="Trebuchet MS"/>
              </a:rPr>
              <a:t> </a:t>
            </a:r>
            <a:r>
              <a:rPr sz="3050" dirty="0">
                <a:latin typeface="Trebuchet MS"/>
                <a:cs typeface="Trebuchet MS"/>
              </a:rPr>
              <a:t>₹6.77</a:t>
            </a:r>
            <a:r>
              <a:rPr sz="3050" spc="15" dirty="0">
                <a:latin typeface="Trebuchet MS"/>
                <a:cs typeface="Trebuchet MS"/>
              </a:rPr>
              <a:t> </a:t>
            </a:r>
            <a:r>
              <a:rPr sz="3050" dirty="0">
                <a:latin typeface="Trebuchet MS"/>
                <a:cs typeface="Trebuchet MS"/>
              </a:rPr>
              <a:t>lakh</a:t>
            </a:r>
            <a:r>
              <a:rPr sz="3050" spc="10" dirty="0">
                <a:latin typeface="Trebuchet MS"/>
                <a:cs typeface="Trebuchet MS"/>
              </a:rPr>
              <a:t> </a:t>
            </a:r>
            <a:r>
              <a:rPr sz="3050" spc="35" dirty="0">
                <a:latin typeface="Trebuchet MS"/>
                <a:cs typeface="Trebuchet MS"/>
              </a:rPr>
              <a:t>crore </a:t>
            </a:r>
            <a:r>
              <a:rPr sz="3050" dirty="0">
                <a:latin typeface="Trebuchet MS"/>
                <a:cs typeface="Trebuchet MS"/>
              </a:rPr>
              <a:t>(approximately</a:t>
            </a:r>
            <a:r>
              <a:rPr sz="3050" spc="-5" dirty="0">
                <a:latin typeface="Trebuchet MS"/>
                <a:cs typeface="Trebuchet MS"/>
              </a:rPr>
              <a:t> </a:t>
            </a:r>
            <a:r>
              <a:rPr sz="3050" spc="275" dirty="0">
                <a:latin typeface="Trebuchet MS"/>
                <a:cs typeface="Trebuchet MS"/>
              </a:rPr>
              <a:t>$82</a:t>
            </a:r>
            <a:r>
              <a:rPr sz="3050" dirty="0">
                <a:latin typeface="Trebuchet MS"/>
                <a:cs typeface="Trebuchet MS"/>
              </a:rPr>
              <a:t> </a:t>
            </a:r>
            <a:r>
              <a:rPr sz="3050" spc="-10" dirty="0">
                <a:latin typeface="Trebuchet MS"/>
                <a:cs typeface="Trebuchet MS"/>
              </a:rPr>
              <a:t>billion</a:t>
            </a:r>
            <a:r>
              <a:rPr sz="3050" dirty="0">
                <a:latin typeface="Trebuchet MS"/>
                <a:cs typeface="Trebuchet MS"/>
              </a:rPr>
              <a:t> </a:t>
            </a:r>
            <a:r>
              <a:rPr sz="3050" spc="140" dirty="0">
                <a:latin typeface="Trebuchet MS"/>
                <a:cs typeface="Trebuchet MS"/>
              </a:rPr>
              <a:t>USD).</a:t>
            </a:r>
            <a:r>
              <a:rPr sz="3050" spc="-5" dirty="0">
                <a:latin typeface="Trebuchet MS"/>
                <a:cs typeface="Trebuchet MS"/>
              </a:rPr>
              <a:t> </a:t>
            </a:r>
            <a:r>
              <a:rPr sz="3050" spc="165" dirty="0">
                <a:latin typeface="Trebuchet MS"/>
                <a:cs typeface="Trebuchet MS"/>
              </a:rPr>
              <a:t>These</a:t>
            </a:r>
            <a:r>
              <a:rPr sz="3050" dirty="0">
                <a:latin typeface="Trebuchet MS"/>
                <a:cs typeface="Trebuchet MS"/>
              </a:rPr>
              <a:t> </a:t>
            </a:r>
            <a:r>
              <a:rPr sz="3050" spc="185" dirty="0">
                <a:latin typeface="Trebuchet MS"/>
                <a:cs typeface="Trebuchet MS"/>
              </a:rPr>
              <a:t>losses</a:t>
            </a:r>
            <a:r>
              <a:rPr sz="3050" dirty="0">
                <a:latin typeface="Trebuchet MS"/>
                <a:cs typeface="Trebuchet MS"/>
              </a:rPr>
              <a:t> </a:t>
            </a:r>
            <a:r>
              <a:rPr sz="3050" spc="100" dirty="0">
                <a:latin typeface="Trebuchet MS"/>
                <a:cs typeface="Trebuchet MS"/>
              </a:rPr>
              <a:t>have</a:t>
            </a:r>
            <a:r>
              <a:rPr sz="3050" spc="-5" dirty="0">
                <a:latin typeface="Trebuchet MS"/>
                <a:cs typeface="Trebuchet MS"/>
              </a:rPr>
              <a:t> </a:t>
            </a:r>
            <a:r>
              <a:rPr sz="3050" spc="100" dirty="0">
                <a:latin typeface="Trebuchet MS"/>
                <a:cs typeface="Trebuchet MS"/>
              </a:rPr>
              <a:t>been </a:t>
            </a:r>
            <a:r>
              <a:rPr sz="3050" spc="85" dirty="0">
                <a:latin typeface="Trebuchet MS"/>
                <a:cs typeface="Trebuchet MS"/>
              </a:rPr>
              <a:t>increasing</a:t>
            </a:r>
            <a:r>
              <a:rPr sz="3050" spc="-15" dirty="0">
                <a:latin typeface="Trebuchet MS"/>
                <a:cs typeface="Trebuchet MS"/>
              </a:rPr>
              <a:t> </a:t>
            </a:r>
            <a:r>
              <a:rPr sz="3050" dirty="0">
                <a:latin typeface="Trebuchet MS"/>
                <a:cs typeface="Trebuchet MS"/>
              </a:rPr>
              <a:t>annually</a:t>
            </a:r>
            <a:r>
              <a:rPr sz="3050" spc="-15" dirty="0">
                <a:latin typeface="Trebuchet MS"/>
                <a:cs typeface="Trebuchet MS"/>
              </a:rPr>
              <a:t> </a:t>
            </a:r>
            <a:r>
              <a:rPr sz="3050" spc="155" dirty="0">
                <a:latin typeface="Trebuchet MS"/>
                <a:cs typeface="Trebuchet MS"/>
              </a:rPr>
              <a:t>by</a:t>
            </a:r>
            <a:r>
              <a:rPr sz="3050" spc="-15" dirty="0">
                <a:latin typeface="Trebuchet MS"/>
                <a:cs typeface="Trebuchet MS"/>
              </a:rPr>
              <a:t> </a:t>
            </a:r>
            <a:r>
              <a:rPr sz="3050" spc="110" dirty="0">
                <a:latin typeface="Trebuchet MS"/>
                <a:cs typeface="Trebuchet MS"/>
              </a:rPr>
              <a:t>an</a:t>
            </a:r>
            <a:r>
              <a:rPr sz="3050" spc="-15" dirty="0">
                <a:latin typeface="Trebuchet MS"/>
                <a:cs typeface="Trebuchet MS"/>
              </a:rPr>
              <a:t> </a:t>
            </a:r>
            <a:r>
              <a:rPr sz="3050" spc="110" dirty="0">
                <a:latin typeface="Trebuchet MS"/>
                <a:cs typeface="Trebuchet MS"/>
              </a:rPr>
              <a:t>average</a:t>
            </a:r>
            <a:r>
              <a:rPr sz="3050" spc="-15" dirty="0">
                <a:latin typeface="Trebuchet MS"/>
                <a:cs typeface="Trebuchet MS"/>
              </a:rPr>
              <a:t> </a:t>
            </a:r>
            <a:r>
              <a:rPr sz="3050" spc="70" dirty="0">
                <a:latin typeface="Trebuchet MS"/>
                <a:cs typeface="Trebuchet MS"/>
              </a:rPr>
              <a:t>of</a:t>
            </a:r>
            <a:r>
              <a:rPr sz="3050" spc="-15" dirty="0">
                <a:latin typeface="Trebuchet MS"/>
                <a:cs typeface="Trebuchet MS"/>
              </a:rPr>
              <a:t> </a:t>
            </a:r>
            <a:r>
              <a:rPr sz="3050" spc="225" dirty="0">
                <a:latin typeface="Trebuchet MS"/>
                <a:cs typeface="Trebuchet MS"/>
              </a:rPr>
              <a:t>10%</a:t>
            </a:r>
            <a:r>
              <a:rPr sz="3050" spc="-15" dirty="0">
                <a:latin typeface="Trebuchet MS"/>
                <a:cs typeface="Trebuchet MS"/>
              </a:rPr>
              <a:t> </a:t>
            </a:r>
            <a:r>
              <a:rPr sz="3050" spc="110" dirty="0">
                <a:latin typeface="Trebuchet MS"/>
                <a:cs typeface="Trebuchet MS"/>
              </a:rPr>
              <a:t>since</a:t>
            </a:r>
            <a:r>
              <a:rPr sz="3050" spc="-15" dirty="0">
                <a:latin typeface="Trebuchet MS"/>
                <a:cs typeface="Trebuchet MS"/>
              </a:rPr>
              <a:t> </a:t>
            </a:r>
            <a:r>
              <a:rPr sz="3050" spc="120" dirty="0">
                <a:latin typeface="Trebuchet MS"/>
                <a:cs typeface="Trebuchet MS"/>
              </a:rPr>
              <a:t>2015–16</a:t>
            </a:r>
            <a:endParaRPr sz="3050" dirty="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707316" y="3719632"/>
            <a:ext cx="3615054" cy="3615054"/>
            <a:chOff x="13707316" y="3719632"/>
            <a:chExt cx="3615054" cy="3615054"/>
          </a:xfrm>
        </p:grpSpPr>
        <p:sp>
          <p:nvSpPr>
            <p:cNvPr id="17" name="object 17"/>
            <p:cNvSpPr/>
            <p:nvPr/>
          </p:nvSpPr>
          <p:spPr>
            <a:xfrm>
              <a:off x="15514678" y="3719632"/>
              <a:ext cx="1718945" cy="1807845"/>
            </a:xfrm>
            <a:custGeom>
              <a:avLst/>
              <a:gdLst/>
              <a:ahLst/>
              <a:cxnLst/>
              <a:rect l="l" t="t" r="r" b="b"/>
              <a:pathLst>
                <a:path w="1718944" h="1807845">
                  <a:moveTo>
                    <a:pt x="0" y="1807361"/>
                  </a:moveTo>
                  <a:lnTo>
                    <a:pt x="0" y="0"/>
                  </a:lnTo>
                  <a:lnTo>
                    <a:pt x="35492" y="348"/>
                  </a:lnTo>
                  <a:lnTo>
                    <a:pt x="106394" y="3133"/>
                  </a:lnTo>
                  <a:lnTo>
                    <a:pt x="177159" y="8703"/>
                  </a:lnTo>
                  <a:lnTo>
                    <a:pt x="247624" y="17043"/>
                  </a:lnTo>
                  <a:lnTo>
                    <a:pt x="317734" y="28147"/>
                  </a:lnTo>
                  <a:lnTo>
                    <a:pt x="387327" y="41990"/>
                  </a:lnTo>
                  <a:lnTo>
                    <a:pt x="456350" y="58561"/>
                  </a:lnTo>
                  <a:lnTo>
                    <a:pt x="524642" y="77822"/>
                  </a:lnTo>
                  <a:lnTo>
                    <a:pt x="592152" y="99757"/>
                  </a:lnTo>
                  <a:lnTo>
                    <a:pt x="658723" y="124316"/>
                  </a:lnTo>
                  <a:lnTo>
                    <a:pt x="724304" y="151481"/>
                  </a:lnTo>
                  <a:lnTo>
                    <a:pt x="788743" y="181187"/>
                  </a:lnTo>
                  <a:lnTo>
                    <a:pt x="851990" y="213413"/>
                  </a:lnTo>
                  <a:lnTo>
                    <a:pt x="913900" y="248084"/>
                  </a:lnTo>
                  <a:lnTo>
                    <a:pt x="974423" y="285173"/>
                  </a:lnTo>
                  <a:lnTo>
                    <a:pt x="1033422" y="324595"/>
                  </a:lnTo>
                  <a:lnTo>
                    <a:pt x="1090849" y="366318"/>
                  </a:lnTo>
                  <a:lnTo>
                    <a:pt x="1146573" y="410247"/>
                  </a:lnTo>
                  <a:lnTo>
                    <a:pt x="1200549" y="456348"/>
                  </a:lnTo>
                  <a:lnTo>
                    <a:pt x="1252654" y="504513"/>
                  </a:lnTo>
                  <a:lnTo>
                    <a:pt x="1302848" y="554706"/>
                  </a:lnTo>
                  <a:lnTo>
                    <a:pt x="1351013" y="606811"/>
                  </a:lnTo>
                  <a:lnTo>
                    <a:pt x="1397114" y="660788"/>
                  </a:lnTo>
                  <a:lnTo>
                    <a:pt x="1441042" y="716512"/>
                  </a:lnTo>
                  <a:lnTo>
                    <a:pt x="1482766" y="773939"/>
                  </a:lnTo>
                  <a:lnTo>
                    <a:pt x="1522187" y="832937"/>
                  </a:lnTo>
                  <a:lnTo>
                    <a:pt x="1559276" y="893461"/>
                  </a:lnTo>
                  <a:lnTo>
                    <a:pt x="1593947" y="955370"/>
                  </a:lnTo>
                  <a:lnTo>
                    <a:pt x="1626173" y="1018618"/>
                  </a:lnTo>
                  <a:lnTo>
                    <a:pt x="1655880" y="1083057"/>
                  </a:lnTo>
                  <a:lnTo>
                    <a:pt x="1683044" y="1148637"/>
                  </a:lnTo>
                  <a:lnTo>
                    <a:pt x="1707604" y="1215208"/>
                  </a:lnTo>
                  <a:lnTo>
                    <a:pt x="1718903" y="1248856"/>
                  </a:lnTo>
                  <a:lnTo>
                    <a:pt x="0" y="1807361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707316" y="3719632"/>
              <a:ext cx="3615054" cy="3615054"/>
            </a:xfrm>
            <a:custGeom>
              <a:avLst/>
              <a:gdLst/>
              <a:ahLst/>
              <a:cxnLst/>
              <a:rect l="l" t="t" r="r" b="b"/>
              <a:pathLst>
                <a:path w="3615055" h="3615054">
                  <a:moveTo>
                    <a:pt x="1807429" y="3614723"/>
                  </a:moveTo>
                  <a:lnTo>
                    <a:pt x="1760119" y="3614105"/>
                  </a:lnTo>
                  <a:lnTo>
                    <a:pt x="1712841" y="3612250"/>
                  </a:lnTo>
                  <a:lnTo>
                    <a:pt x="1665628" y="3609157"/>
                  </a:lnTo>
                  <a:lnTo>
                    <a:pt x="1618512" y="3604829"/>
                  </a:lnTo>
                  <a:lnTo>
                    <a:pt x="1571525" y="3599270"/>
                  </a:lnTo>
                  <a:lnTo>
                    <a:pt x="1524700" y="3592483"/>
                  </a:lnTo>
                  <a:lnTo>
                    <a:pt x="1478069" y="3584472"/>
                  </a:lnTo>
                  <a:lnTo>
                    <a:pt x="1431663" y="3575243"/>
                  </a:lnTo>
                  <a:lnTo>
                    <a:pt x="1385515" y="3564803"/>
                  </a:lnTo>
                  <a:lnTo>
                    <a:pt x="1339656" y="3553158"/>
                  </a:lnTo>
                  <a:lnTo>
                    <a:pt x="1294118" y="3540317"/>
                  </a:lnTo>
                  <a:lnTo>
                    <a:pt x="1248931" y="3526289"/>
                  </a:lnTo>
                  <a:lnTo>
                    <a:pt x="1204127" y="3511082"/>
                  </a:lnTo>
                  <a:lnTo>
                    <a:pt x="1159736" y="3494708"/>
                  </a:lnTo>
                  <a:lnTo>
                    <a:pt x="1115789" y="3477177"/>
                  </a:lnTo>
                  <a:lnTo>
                    <a:pt x="1072317" y="3458502"/>
                  </a:lnTo>
                  <a:lnTo>
                    <a:pt x="1029348" y="3438695"/>
                  </a:lnTo>
                  <a:lnTo>
                    <a:pt x="986912" y="3417771"/>
                  </a:lnTo>
                  <a:lnTo>
                    <a:pt x="945038" y="3395743"/>
                  </a:lnTo>
                  <a:lnTo>
                    <a:pt x="903755" y="3372626"/>
                  </a:lnTo>
                  <a:lnTo>
                    <a:pt x="863092" y="3348436"/>
                  </a:lnTo>
                  <a:lnTo>
                    <a:pt x="823076" y="3323190"/>
                  </a:lnTo>
                  <a:lnTo>
                    <a:pt x="783734" y="3296906"/>
                  </a:lnTo>
                  <a:lnTo>
                    <a:pt x="745094" y="3269601"/>
                  </a:lnTo>
                  <a:lnTo>
                    <a:pt x="707181" y="3241293"/>
                  </a:lnTo>
                  <a:lnTo>
                    <a:pt x="670023" y="3212003"/>
                  </a:lnTo>
                  <a:lnTo>
                    <a:pt x="633645" y="3181751"/>
                  </a:lnTo>
                  <a:lnTo>
                    <a:pt x="598070" y="3150556"/>
                  </a:lnTo>
                  <a:lnTo>
                    <a:pt x="563324" y="3118441"/>
                  </a:lnTo>
                  <a:lnTo>
                    <a:pt x="529431" y="3085427"/>
                  </a:lnTo>
                  <a:lnTo>
                    <a:pt x="496414" y="3051537"/>
                  </a:lnTo>
                  <a:lnTo>
                    <a:pt x="464295" y="3016795"/>
                  </a:lnTo>
                  <a:lnTo>
                    <a:pt x="433097" y="2981224"/>
                  </a:lnTo>
                  <a:lnTo>
                    <a:pt x="402840" y="2944848"/>
                  </a:lnTo>
                  <a:lnTo>
                    <a:pt x="373546" y="2907693"/>
                  </a:lnTo>
                  <a:lnTo>
                    <a:pt x="345235" y="2869784"/>
                  </a:lnTo>
                  <a:lnTo>
                    <a:pt x="317925" y="2831147"/>
                  </a:lnTo>
                  <a:lnTo>
                    <a:pt x="291637" y="2791808"/>
                  </a:lnTo>
                  <a:lnTo>
                    <a:pt x="266387" y="2751794"/>
                  </a:lnTo>
                  <a:lnTo>
                    <a:pt x="242193" y="2711133"/>
                  </a:lnTo>
                  <a:lnTo>
                    <a:pt x="219072" y="2669853"/>
                  </a:lnTo>
                  <a:lnTo>
                    <a:pt x="197039" y="2627982"/>
                  </a:lnTo>
                  <a:lnTo>
                    <a:pt x="176110" y="2585548"/>
                  </a:lnTo>
                  <a:lnTo>
                    <a:pt x="156299" y="2542581"/>
                  </a:lnTo>
                  <a:lnTo>
                    <a:pt x="137619" y="2499111"/>
                  </a:lnTo>
                  <a:lnTo>
                    <a:pt x="120084" y="2455166"/>
                  </a:lnTo>
                  <a:lnTo>
                    <a:pt x="103704" y="2410777"/>
                  </a:lnTo>
                  <a:lnTo>
                    <a:pt x="88493" y="2365974"/>
                  </a:lnTo>
                  <a:lnTo>
                    <a:pt x="74459" y="2320789"/>
                  </a:lnTo>
                  <a:lnTo>
                    <a:pt x="61614" y="2275252"/>
                  </a:lnTo>
                  <a:lnTo>
                    <a:pt x="49964" y="2229394"/>
                  </a:lnTo>
                  <a:lnTo>
                    <a:pt x="39519" y="2183247"/>
                  </a:lnTo>
                  <a:lnTo>
                    <a:pt x="30285" y="2136843"/>
                  </a:lnTo>
                  <a:lnTo>
                    <a:pt x="22270" y="2090212"/>
                  </a:lnTo>
                  <a:lnTo>
                    <a:pt x="15477" y="2043388"/>
                  </a:lnTo>
                  <a:lnTo>
                    <a:pt x="9913" y="1996402"/>
                  </a:lnTo>
                  <a:lnTo>
                    <a:pt x="5580" y="1949286"/>
                  </a:lnTo>
                  <a:lnTo>
                    <a:pt x="2483" y="1902074"/>
                  </a:lnTo>
                  <a:lnTo>
                    <a:pt x="622" y="1854796"/>
                  </a:lnTo>
                  <a:lnTo>
                    <a:pt x="0" y="1807486"/>
                  </a:lnTo>
                  <a:lnTo>
                    <a:pt x="153" y="1783827"/>
                  </a:lnTo>
                  <a:lnTo>
                    <a:pt x="1388" y="1736532"/>
                  </a:lnTo>
                  <a:lnTo>
                    <a:pt x="3861" y="1689279"/>
                  </a:lnTo>
                  <a:lnTo>
                    <a:pt x="7570" y="1642114"/>
                  </a:lnTo>
                  <a:lnTo>
                    <a:pt x="12513" y="1595055"/>
                  </a:lnTo>
                  <a:lnTo>
                    <a:pt x="18684" y="1548149"/>
                  </a:lnTo>
                  <a:lnTo>
                    <a:pt x="26083" y="1501412"/>
                  </a:lnTo>
                  <a:lnTo>
                    <a:pt x="34701" y="1454894"/>
                  </a:lnTo>
                  <a:lnTo>
                    <a:pt x="44536" y="1408608"/>
                  </a:lnTo>
                  <a:lnTo>
                    <a:pt x="55577" y="1362605"/>
                  </a:lnTo>
                  <a:lnTo>
                    <a:pt x="67821" y="1316898"/>
                  </a:lnTo>
                  <a:lnTo>
                    <a:pt x="81254" y="1271535"/>
                  </a:lnTo>
                  <a:lnTo>
                    <a:pt x="95873" y="1226531"/>
                  </a:lnTo>
                  <a:lnTo>
                    <a:pt x="111662" y="1181933"/>
                  </a:lnTo>
                  <a:lnTo>
                    <a:pt x="128616" y="1137756"/>
                  </a:lnTo>
                  <a:lnTo>
                    <a:pt x="146718" y="1094046"/>
                  </a:lnTo>
                  <a:lnTo>
                    <a:pt x="165960" y="1050817"/>
                  </a:lnTo>
                  <a:lnTo>
                    <a:pt x="186325" y="1008114"/>
                  </a:lnTo>
                  <a:lnTo>
                    <a:pt x="207803" y="965951"/>
                  </a:lnTo>
                  <a:lnTo>
                    <a:pt x="230375" y="924372"/>
                  </a:lnTo>
                  <a:lnTo>
                    <a:pt x="254030" y="883392"/>
                  </a:lnTo>
                  <a:lnTo>
                    <a:pt x="278747" y="843051"/>
                  </a:lnTo>
                  <a:lnTo>
                    <a:pt x="304515" y="803364"/>
                  </a:lnTo>
                  <a:lnTo>
                    <a:pt x="331309" y="764373"/>
                  </a:lnTo>
                  <a:lnTo>
                    <a:pt x="359119" y="726089"/>
                  </a:lnTo>
                  <a:lnTo>
                    <a:pt x="387916" y="688553"/>
                  </a:lnTo>
                  <a:lnTo>
                    <a:pt x="417692" y="651777"/>
                  </a:lnTo>
                  <a:lnTo>
                    <a:pt x="448414" y="615799"/>
                  </a:lnTo>
                  <a:lnTo>
                    <a:pt x="480073" y="580632"/>
                  </a:lnTo>
                  <a:lnTo>
                    <a:pt x="512637" y="546312"/>
                  </a:lnTo>
                  <a:lnTo>
                    <a:pt x="546093" y="512850"/>
                  </a:lnTo>
                  <a:lnTo>
                    <a:pt x="580408" y="480281"/>
                  </a:lnTo>
                  <a:lnTo>
                    <a:pt x="615570" y="448616"/>
                  </a:lnTo>
                  <a:lnTo>
                    <a:pt x="651542" y="417887"/>
                  </a:lnTo>
                  <a:lnTo>
                    <a:pt x="688313" y="388106"/>
                  </a:lnTo>
                  <a:lnTo>
                    <a:pt x="725844" y="359302"/>
                  </a:lnTo>
                  <a:lnTo>
                    <a:pt x="764123" y="331485"/>
                  </a:lnTo>
                  <a:lnTo>
                    <a:pt x="803110" y="304685"/>
                  </a:lnTo>
                  <a:lnTo>
                    <a:pt x="842793" y="278910"/>
                  </a:lnTo>
                  <a:lnTo>
                    <a:pt x="883129" y="254187"/>
                  </a:lnTo>
                  <a:lnTo>
                    <a:pt x="924106" y="230524"/>
                  </a:lnTo>
                  <a:lnTo>
                    <a:pt x="965681" y="207946"/>
                  </a:lnTo>
                  <a:lnTo>
                    <a:pt x="1007840" y="186460"/>
                  </a:lnTo>
                  <a:lnTo>
                    <a:pt x="1050540" y="166088"/>
                  </a:lnTo>
                  <a:lnTo>
                    <a:pt x="1093765" y="146838"/>
                  </a:lnTo>
                  <a:lnTo>
                    <a:pt x="1137473" y="128729"/>
                  </a:lnTo>
                  <a:lnTo>
                    <a:pt x="1181647" y="111768"/>
                  </a:lnTo>
                  <a:lnTo>
                    <a:pt x="1226242" y="95971"/>
                  </a:lnTo>
                  <a:lnTo>
                    <a:pt x="1271243" y="81345"/>
                  </a:lnTo>
                  <a:lnTo>
                    <a:pt x="1316604" y="67903"/>
                  </a:lnTo>
                  <a:lnTo>
                    <a:pt x="1362309" y="55652"/>
                  </a:lnTo>
                  <a:lnTo>
                    <a:pt x="1408311" y="44604"/>
                  </a:lnTo>
                  <a:lnTo>
                    <a:pt x="1454594" y="34761"/>
                  </a:lnTo>
                  <a:lnTo>
                    <a:pt x="1501111" y="26135"/>
                  </a:lnTo>
                  <a:lnTo>
                    <a:pt x="1547846" y="18728"/>
                  </a:lnTo>
                  <a:lnTo>
                    <a:pt x="1594751" y="12548"/>
                  </a:lnTo>
                  <a:lnTo>
                    <a:pt x="1641810" y="7598"/>
                  </a:lnTo>
                  <a:lnTo>
                    <a:pt x="1688974" y="3881"/>
                  </a:lnTo>
                  <a:lnTo>
                    <a:pt x="1736227" y="1400"/>
                  </a:lnTo>
                  <a:lnTo>
                    <a:pt x="1783521" y="157"/>
                  </a:lnTo>
                  <a:lnTo>
                    <a:pt x="1807180" y="0"/>
                  </a:lnTo>
                  <a:lnTo>
                    <a:pt x="1807361" y="1807361"/>
                  </a:lnTo>
                  <a:lnTo>
                    <a:pt x="3526264" y="1248856"/>
                  </a:lnTo>
                  <a:lnTo>
                    <a:pt x="3540295" y="1294042"/>
                  </a:lnTo>
                  <a:lnTo>
                    <a:pt x="3553138" y="1339580"/>
                  </a:lnTo>
                  <a:lnTo>
                    <a:pt x="3564784" y="1385438"/>
                  </a:lnTo>
                  <a:lnTo>
                    <a:pt x="3575226" y="1431586"/>
                  </a:lnTo>
                  <a:lnTo>
                    <a:pt x="3584457" y="1477991"/>
                  </a:lnTo>
                  <a:lnTo>
                    <a:pt x="3592470" y="1524622"/>
                  </a:lnTo>
                  <a:lnTo>
                    <a:pt x="3599260" y="1571447"/>
                  </a:lnTo>
                  <a:lnTo>
                    <a:pt x="3604821" y="1618433"/>
                  </a:lnTo>
                  <a:lnTo>
                    <a:pt x="3609151" y="1665549"/>
                  </a:lnTo>
                  <a:lnTo>
                    <a:pt x="3612245" y="1712762"/>
                  </a:lnTo>
                  <a:lnTo>
                    <a:pt x="3614103" y="1760040"/>
                  </a:lnTo>
                  <a:lnTo>
                    <a:pt x="3614723" y="1807350"/>
                  </a:lnTo>
                  <a:lnTo>
                    <a:pt x="3614568" y="1831009"/>
                  </a:lnTo>
                  <a:lnTo>
                    <a:pt x="3613330" y="1878303"/>
                  </a:lnTo>
                  <a:lnTo>
                    <a:pt x="3610854" y="1925557"/>
                  </a:lnTo>
                  <a:lnTo>
                    <a:pt x="3607142" y="1972721"/>
                  </a:lnTo>
                  <a:lnTo>
                    <a:pt x="3602196" y="2019780"/>
                  </a:lnTo>
                  <a:lnTo>
                    <a:pt x="3596022" y="2066686"/>
                  </a:lnTo>
                  <a:lnTo>
                    <a:pt x="3588620" y="2113422"/>
                  </a:lnTo>
                  <a:lnTo>
                    <a:pt x="3579998" y="2159940"/>
                  </a:lnTo>
                  <a:lnTo>
                    <a:pt x="3570161" y="2206224"/>
                  </a:lnTo>
                  <a:lnTo>
                    <a:pt x="3559117" y="2252228"/>
                  </a:lnTo>
                  <a:lnTo>
                    <a:pt x="3546871" y="2297934"/>
                  </a:lnTo>
                  <a:lnTo>
                    <a:pt x="3533434" y="2343296"/>
                  </a:lnTo>
                  <a:lnTo>
                    <a:pt x="3518813" y="2388299"/>
                  </a:lnTo>
                  <a:lnTo>
                    <a:pt x="3503021" y="2432895"/>
                  </a:lnTo>
                  <a:lnTo>
                    <a:pt x="3486064" y="2477071"/>
                  </a:lnTo>
                  <a:lnTo>
                    <a:pt x="3467960" y="2520780"/>
                  </a:lnTo>
                  <a:lnTo>
                    <a:pt x="3448714" y="2564008"/>
                  </a:lnTo>
                  <a:lnTo>
                    <a:pt x="3428347" y="2606710"/>
                  </a:lnTo>
                  <a:lnTo>
                    <a:pt x="3406866" y="2648871"/>
                  </a:lnTo>
                  <a:lnTo>
                    <a:pt x="3384292" y="2690449"/>
                  </a:lnTo>
                  <a:lnTo>
                    <a:pt x="3360634" y="2731428"/>
                  </a:lnTo>
                  <a:lnTo>
                    <a:pt x="3335915" y="2771767"/>
                  </a:lnTo>
                  <a:lnTo>
                    <a:pt x="3310144" y="2811452"/>
                  </a:lnTo>
                  <a:lnTo>
                    <a:pt x="3283348" y="2850442"/>
                  </a:lnTo>
                  <a:lnTo>
                    <a:pt x="3255536" y="2888724"/>
                  </a:lnTo>
                  <a:lnTo>
                    <a:pt x="3226736" y="2926258"/>
                  </a:lnTo>
                  <a:lnTo>
                    <a:pt x="3196958" y="2963032"/>
                  </a:lnTo>
                  <a:lnTo>
                    <a:pt x="3166233" y="2999008"/>
                  </a:lnTo>
                  <a:lnTo>
                    <a:pt x="3134572" y="3034173"/>
                  </a:lnTo>
                  <a:lnTo>
                    <a:pt x="3102006" y="3068492"/>
                  </a:lnTo>
                  <a:lnTo>
                    <a:pt x="3068548" y="3101951"/>
                  </a:lnTo>
                  <a:lnTo>
                    <a:pt x="3034231" y="3134518"/>
                  </a:lnTo>
                  <a:lnTo>
                    <a:pt x="2999067" y="3166181"/>
                  </a:lnTo>
                  <a:lnTo>
                    <a:pt x="2963093" y="3196908"/>
                  </a:lnTo>
                  <a:lnTo>
                    <a:pt x="2926320" y="3226687"/>
                  </a:lnTo>
                  <a:lnTo>
                    <a:pt x="2888787" y="3255489"/>
                  </a:lnTo>
                  <a:lnTo>
                    <a:pt x="2850507" y="3283303"/>
                  </a:lnTo>
                  <a:lnTo>
                    <a:pt x="2811518" y="3310100"/>
                  </a:lnTo>
                  <a:lnTo>
                    <a:pt x="2771834" y="3335873"/>
                  </a:lnTo>
                  <a:lnTo>
                    <a:pt x="2731496" y="3360594"/>
                  </a:lnTo>
                  <a:lnTo>
                    <a:pt x="2690518" y="3384254"/>
                  </a:lnTo>
                  <a:lnTo>
                    <a:pt x="2648941" y="3406829"/>
                  </a:lnTo>
                  <a:lnTo>
                    <a:pt x="2606781" y="3428313"/>
                  </a:lnTo>
                  <a:lnTo>
                    <a:pt x="2564080" y="3448682"/>
                  </a:lnTo>
                  <a:lnTo>
                    <a:pt x="2520853" y="3467929"/>
                  </a:lnTo>
                  <a:lnTo>
                    <a:pt x="2477144" y="3486035"/>
                  </a:lnTo>
                  <a:lnTo>
                    <a:pt x="2432969" y="3502994"/>
                  </a:lnTo>
                  <a:lnTo>
                    <a:pt x="2388373" y="3518788"/>
                  </a:lnTo>
                  <a:lnTo>
                    <a:pt x="2343371" y="3533411"/>
                  </a:lnTo>
                  <a:lnTo>
                    <a:pt x="2298010" y="3546850"/>
                  </a:lnTo>
                  <a:lnTo>
                    <a:pt x="2252304" y="3559098"/>
                  </a:lnTo>
                  <a:lnTo>
                    <a:pt x="2206301" y="3570144"/>
                  </a:lnTo>
                  <a:lnTo>
                    <a:pt x="2160017" y="3579983"/>
                  </a:lnTo>
                  <a:lnTo>
                    <a:pt x="2113500" y="3588607"/>
                  </a:lnTo>
                  <a:lnTo>
                    <a:pt x="2066764" y="3596010"/>
                  </a:lnTo>
                  <a:lnTo>
                    <a:pt x="2019859" y="3602187"/>
                  </a:lnTo>
                  <a:lnTo>
                    <a:pt x="1972800" y="3607135"/>
                  </a:lnTo>
                  <a:lnTo>
                    <a:pt x="1925636" y="3610849"/>
                  </a:lnTo>
                  <a:lnTo>
                    <a:pt x="1878382" y="3613327"/>
                  </a:lnTo>
                  <a:lnTo>
                    <a:pt x="1831088" y="3614567"/>
                  </a:lnTo>
                  <a:lnTo>
                    <a:pt x="1807429" y="3614723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310088" y="7392990"/>
            <a:ext cx="3103880" cy="7835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10310" marR="5080" indent="-1198245">
              <a:lnSpc>
                <a:spcPts val="2970"/>
              </a:lnSpc>
              <a:spcBef>
                <a:spcPts val="220"/>
              </a:spcBef>
            </a:pPr>
            <a:r>
              <a:rPr sz="2500" b="1" spc="-250" dirty="0">
                <a:solidFill>
                  <a:srgbClr val="FFFFFF"/>
                </a:solidFill>
                <a:latin typeface="Verdana"/>
                <a:cs typeface="Verdana"/>
              </a:rPr>
              <a:t>Power</a:t>
            </a:r>
            <a:r>
              <a:rPr sz="2500" b="1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spc="-150" dirty="0">
                <a:solidFill>
                  <a:srgbClr val="FFFFFF"/>
                </a:solidFill>
                <a:latin typeface="Verdana"/>
                <a:cs typeface="Verdana"/>
              </a:rPr>
              <a:t>Theft</a:t>
            </a:r>
            <a:r>
              <a:rPr sz="2500" b="1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spc="-120" dirty="0">
                <a:solidFill>
                  <a:srgbClr val="FFFFFF"/>
                </a:solidFill>
                <a:latin typeface="Verdana"/>
                <a:cs typeface="Verdana"/>
              </a:rPr>
              <a:t>Losses </a:t>
            </a:r>
            <a:r>
              <a:rPr sz="2500" b="1" spc="-445" dirty="0">
                <a:solidFill>
                  <a:srgbClr val="FFFFFF"/>
                </a:solidFill>
                <a:latin typeface="Verdana"/>
                <a:cs typeface="Verdana"/>
              </a:rPr>
              <a:t>80%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156100" y="2967603"/>
            <a:ext cx="1844675" cy="7835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81025" marR="5080" indent="-568960">
              <a:lnSpc>
                <a:spcPts val="2970"/>
              </a:lnSpc>
              <a:spcBef>
                <a:spcPts val="220"/>
              </a:spcBef>
            </a:pPr>
            <a:r>
              <a:rPr sz="2500" b="1" spc="-295" dirty="0">
                <a:solidFill>
                  <a:srgbClr val="FFFFFF"/>
                </a:solidFill>
                <a:latin typeface="Verdana"/>
                <a:cs typeface="Verdana"/>
              </a:rPr>
              <a:t>T&amp;D</a:t>
            </a:r>
            <a:r>
              <a:rPr sz="25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spc="-135" dirty="0">
                <a:solidFill>
                  <a:srgbClr val="FFFFFF"/>
                </a:solidFill>
                <a:latin typeface="Verdana"/>
                <a:cs typeface="Verdana"/>
              </a:rPr>
              <a:t>Losses </a:t>
            </a:r>
            <a:r>
              <a:rPr sz="2500" b="1" spc="-475" dirty="0">
                <a:solidFill>
                  <a:srgbClr val="FFFFFF"/>
                </a:solidFill>
                <a:latin typeface="Verdana"/>
                <a:cs typeface="Verdana"/>
              </a:rPr>
              <a:t>20%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build="p"/>
      <p:bldP spid="11" grpId="0"/>
      <p:bldP spid="15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3731" y="558707"/>
            <a:ext cx="16379190" cy="1330325"/>
          </a:xfrm>
          <a:custGeom>
            <a:avLst/>
            <a:gdLst/>
            <a:ahLst/>
            <a:cxnLst/>
            <a:rect l="l" t="t" r="r" b="b"/>
            <a:pathLst>
              <a:path w="16379190" h="1330325">
                <a:moveTo>
                  <a:pt x="16143143" y="1330279"/>
                </a:moveTo>
                <a:lnTo>
                  <a:pt x="238125" y="1330279"/>
                </a:lnTo>
                <a:lnTo>
                  <a:pt x="191452" y="1325661"/>
                </a:lnTo>
                <a:lnTo>
                  <a:pt x="146998" y="1312153"/>
                </a:lnTo>
                <a:lnTo>
                  <a:pt x="106013" y="1290271"/>
                </a:lnTo>
                <a:lnTo>
                  <a:pt x="69745" y="1260534"/>
                </a:lnTo>
                <a:lnTo>
                  <a:pt x="40007" y="1224266"/>
                </a:lnTo>
                <a:lnTo>
                  <a:pt x="18126" y="1183281"/>
                </a:lnTo>
                <a:lnTo>
                  <a:pt x="4617" y="1138827"/>
                </a:lnTo>
                <a:lnTo>
                  <a:pt x="0" y="1092154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16143143" y="0"/>
                </a:lnTo>
                <a:lnTo>
                  <a:pt x="16189816" y="4617"/>
                </a:lnTo>
                <a:lnTo>
                  <a:pt x="16234269" y="18126"/>
                </a:lnTo>
                <a:lnTo>
                  <a:pt x="16275255" y="40007"/>
                </a:lnTo>
                <a:lnTo>
                  <a:pt x="16311524" y="69745"/>
                </a:lnTo>
                <a:lnTo>
                  <a:pt x="16341260" y="106013"/>
                </a:lnTo>
                <a:lnTo>
                  <a:pt x="16363142" y="146998"/>
                </a:lnTo>
                <a:lnTo>
                  <a:pt x="16376650" y="191452"/>
                </a:lnTo>
                <a:lnTo>
                  <a:pt x="16379068" y="215890"/>
                </a:lnTo>
                <a:lnTo>
                  <a:pt x="16379068" y="1114389"/>
                </a:lnTo>
                <a:lnTo>
                  <a:pt x="16363142" y="1183281"/>
                </a:lnTo>
                <a:lnTo>
                  <a:pt x="16341260" y="1224266"/>
                </a:lnTo>
                <a:lnTo>
                  <a:pt x="16311524" y="1260534"/>
                </a:lnTo>
                <a:lnTo>
                  <a:pt x="16275255" y="1290271"/>
                </a:lnTo>
                <a:lnTo>
                  <a:pt x="16234269" y="1312153"/>
                </a:lnTo>
                <a:lnTo>
                  <a:pt x="16189816" y="1325661"/>
                </a:lnTo>
                <a:lnTo>
                  <a:pt x="16143143" y="133027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55076" y="2087756"/>
            <a:ext cx="4090035" cy="1381760"/>
          </a:xfrm>
          <a:custGeom>
            <a:avLst/>
            <a:gdLst/>
            <a:ahLst/>
            <a:cxnLst/>
            <a:rect l="l" t="t" r="r" b="b"/>
            <a:pathLst>
              <a:path w="4090034" h="1381760">
                <a:moveTo>
                  <a:pt x="3605708" y="1381332"/>
                </a:moveTo>
                <a:lnTo>
                  <a:pt x="485775" y="1381332"/>
                </a:lnTo>
                <a:lnTo>
                  <a:pt x="437762" y="1378955"/>
                </a:lnTo>
                <a:lnTo>
                  <a:pt x="390562" y="1371911"/>
                </a:lnTo>
                <a:lnTo>
                  <a:pt x="344494" y="1360334"/>
                </a:lnTo>
                <a:lnTo>
                  <a:pt x="299877" y="1344354"/>
                </a:lnTo>
                <a:lnTo>
                  <a:pt x="257028" y="1324104"/>
                </a:lnTo>
                <a:lnTo>
                  <a:pt x="216267" y="1299716"/>
                </a:lnTo>
                <a:lnTo>
                  <a:pt x="177911" y="1271321"/>
                </a:lnTo>
                <a:lnTo>
                  <a:pt x="142280" y="1239051"/>
                </a:lnTo>
                <a:lnTo>
                  <a:pt x="110011" y="1203420"/>
                </a:lnTo>
                <a:lnTo>
                  <a:pt x="81616" y="1165065"/>
                </a:lnTo>
                <a:lnTo>
                  <a:pt x="57227" y="1124303"/>
                </a:lnTo>
                <a:lnTo>
                  <a:pt x="36977" y="1081455"/>
                </a:lnTo>
                <a:lnTo>
                  <a:pt x="20997" y="1036837"/>
                </a:lnTo>
                <a:lnTo>
                  <a:pt x="9420" y="990769"/>
                </a:lnTo>
                <a:lnTo>
                  <a:pt x="2377" y="943569"/>
                </a:lnTo>
                <a:lnTo>
                  <a:pt x="0" y="895557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1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7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3605708" y="0"/>
                </a:lnTo>
                <a:lnTo>
                  <a:pt x="3653721" y="2377"/>
                </a:lnTo>
                <a:lnTo>
                  <a:pt x="3700920" y="9420"/>
                </a:lnTo>
                <a:lnTo>
                  <a:pt x="3746988" y="20997"/>
                </a:lnTo>
                <a:lnTo>
                  <a:pt x="3791606" y="36977"/>
                </a:lnTo>
                <a:lnTo>
                  <a:pt x="3834454" y="57227"/>
                </a:lnTo>
                <a:lnTo>
                  <a:pt x="3875215" y="81615"/>
                </a:lnTo>
                <a:lnTo>
                  <a:pt x="3913571" y="110010"/>
                </a:lnTo>
                <a:lnTo>
                  <a:pt x="3949202" y="142280"/>
                </a:lnTo>
                <a:lnTo>
                  <a:pt x="3981471" y="177911"/>
                </a:lnTo>
                <a:lnTo>
                  <a:pt x="4009866" y="216266"/>
                </a:lnTo>
                <a:lnTo>
                  <a:pt x="4034255" y="257028"/>
                </a:lnTo>
                <a:lnTo>
                  <a:pt x="4054505" y="299877"/>
                </a:lnTo>
                <a:lnTo>
                  <a:pt x="4070485" y="344494"/>
                </a:lnTo>
                <a:lnTo>
                  <a:pt x="4082062" y="390562"/>
                </a:lnTo>
                <a:lnTo>
                  <a:pt x="4089106" y="437762"/>
                </a:lnTo>
                <a:lnTo>
                  <a:pt x="4090037" y="456578"/>
                </a:lnTo>
                <a:lnTo>
                  <a:pt x="4090037" y="924754"/>
                </a:lnTo>
                <a:lnTo>
                  <a:pt x="4082062" y="990769"/>
                </a:lnTo>
                <a:lnTo>
                  <a:pt x="4070485" y="1036837"/>
                </a:lnTo>
                <a:lnTo>
                  <a:pt x="4054505" y="1081455"/>
                </a:lnTo>
                <a:lnTo>
                  <a:pt x="4034255" y="1124303"/>
                </a:lnTo>
                <a:lnTo>
                  <a:pt x="4009866" y="1165065"/>
                </a:lnTo>
                <a:lnTo>
                  <a:pt x="3981471" y="1203420"/>
                </a:lnTo>
                <a:lnTo>
                  <a:pt x="3949202" y="1239051"/>
                </a:lnTo>
                <a:lnTo>
                  <a:pt x="3913571" y="1271321"/>
                </a:lnTo>
                <a:lnTo>
                  <a:pt x="3875215" y="1299716"/>
                </a:lnTo>
                <a:lnTo>
                  <a:pt x="3834454" y="1324104"/>
                </a:lnTo>
                <a:lnTo>
                  <a:pt x="3791606" y="1344354"/>
                </a:lnTo>
                <a:lnTo>
                  <a:pt x="3746988" y="1360334"/>
                </a:lnTo>
                <a:lnTo>
                  <a:pt x="3700920" y="1371911"/>
                </a:lnTo>
                <a:lnTo>
                  <a:pt x="3653721" y="1378955"/>
                </a:lnTo>
                <a:lnTo>
                  <a:pt x="3605708" y="1381332"/>
                </a:lnTo>
                <a:close/>
              </a:path>
            </a:pathLst>
          </a:custGeom>
          <a:solidFill>
            <a:srgbClr val="344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00433" y="2320272"/>
            <a:ext cx="2600960" cy="845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350" b="1" spc="-819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350" b="1" spc="-275" dirty="0">
                <a:solidFill>
                  <a:srgbClr val="FFFFFF"/>
                </a:solidFill>
                <a:latin typeface="Verdana"/>
                <a:cs typeface="Verdana"/>
              </a:rPr>
              <a:t>AU</a:t>
            </a:r>
            <a:r>
              <a:rPr sz="5350" b="1" spc="-8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350" b="1" spc="-275" dirty="0">
                <a:solidFill>
                  <a:srgbClr val="FFFFFF"/>
                </a:solidFill>
                <a:latin typeface="Verdana"/>
                <a:cs typeface="Verdana"/>
              </a:rPr>
              <a:t>TS</a:t>
            </a:r>
            <a:endParaRPr sz="5350" dirty="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3376" y="3469136"/>
            <a:ext cx="14242415" cy="2205990"/>
            <a:chOff x="683376" y="3469136"/>
            <a:chExt cx="14242415" cy="2205990"/>
          </a:xfrm>
        </p:grpSpPr>
        <p:sp>
          <p:nvSpPr>
            <p:cNvPr id="6" name="object 6"/>
            <p:cNvSpPr/>
            <p:nvPr/>
          </p:nvSpPr>
          <p:spPr>
            <a:xfrm>
              <a:off x="2657649" y="4080452"/>
              <a:ext cx="142875" cy="771525"/>
            </a:xfrm>
            <a:custGeom>
              <a:avLst/>
              <a:gdLst/>
              <a:ahLst/>
              <a:cxnLst/>
              <a:rect l="l" t="t" r="r" b="b"/>
              <a:pathLst>
                <a:path w="142875" h="771525">
                  <a:moveTo>
                    <a:pt x="142874" y="0"/>
                  </a:moveTo>
                  <a:lnTo>
                    <a:pt x="142874" y="770990"/>
                  </a:lnTo>
                  <a:lnTo>
                    <a:pt x="0" y="770990"/>
                  </a:lnTo>
                  <a:lnTo>
                    <a:pt x="0" y="0"/>
                  </a:lnTo>
                  <a:lnTo>
                    <a:pt x="142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4774" y="4565692"/>
              <a:ext cx="428625" cy="285750"/>
            </a:xfrm>
            <a:custGeom>
              <a:avLst/>
              <a:gdLst/>
              <a:ahLst/>
              <a:cxnLst/>
              <a:rect l="l" t="t" r="r" b="b"/>
              <a:pathLst>
                <a:path w="428625" h="285750">
                  <a:moveTo>
                    <a:pt x="428624" y="0"/>
                  </a:moveTo>
                  <a:lnTo>
                    <a:pt x="214312" y="285750"/>
                  </a:lnTo>
                  <a:lnTo>
                    <a:pt x="0" y="0"/>
                  </a:lnTo>
                </a:path>
              </a:pathLst>
            </a:custGeom>
            <a:ln w="142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57678" y="3469144"/>
              <a:ext cx="12268200" cy="683260"/>
            </a:xfrm>
            <a:custGeom>
              <a:avLst/>
              <a:gdLst/>
              <a:ahLst/>
              <a:cxnLst/>
              <a:rect l="l" t="t" r="r" b="b"/>
              <a:pathLst>
                <a:path w="12268200" h="683260">
                  <a:moveTo>
                    <a:pt x="12268086" y="539851"/>
                  </a:moveTo>
                  <a:lnTo>
                    <a:pt x="6214516" y="539851"/>
                  </a:lnTo>
                  <a:lnTo>
                    <a:pt x="6214516" y="0"/>
                  </a:lnTo>
                  <a:lnTo>
                    <a:pt x="6071641" y="0"/>
                  </a:lnTo>
                  <a:lnTo>
                    <a:pt x="6071641" y="539851"/>
                  </a:lnTo>
                  <a:lnTo>
                    <a:pt x="0" y="539851"/>
                  </a:lnTo>
                  <a:lnTo>
                    <a:pt x="0" y="682726"/>
                  </a:lnTo>
                  <a:lnTo>
                    <a:pt x="12268086" y="682726"/>
                  </a:lnTo>
                  <a:lnTo>
                    <a:pt x="12268086" y="5398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3376" y="4922849"/>
              <a:ext cx="4504690" cy="752475"/>
            </a:xfrm>
            <a:custGeom>
              <a:avLst/>
              <a:gdLst/>
              <a:ahLst/>
              <a:cxnLst/>
              <a:rect l="l" t="t" r="r" b="b"/>
              <a:pathLst>
                <a:path w="4504690" h="752475">
                  <a:moveTo>
                    <a:pt x="4128176" y="752261"/>
                  </a:moveTo>
                  <a:lnTo>
                    <a:pt x="376130" y="752261"/>
                  </a:lnTo>
                  <a:lnTo>
                    <a:pt x="326690" y="748999"/>
                  </a:lnTo>
                  <a:lnTo>
                    <a:pt x="278515" y="739374"/>
                  </a:lnTo>
                  <a:lnTo>
                    <a:pt x="232191" y="723629"/>
                  </a:lnTo>
                  <a:lnTo>
                    <a:pt x="188302" y="702006"/>
                  </a:lnTo>
                  <a:lnTo>
                    <a:pt x="147432" y="674747"/>
                  </a:lnTo>
                  <a:lnTo>
                    <a:pt x="110166" y="642094"/>
                  </a:lnTo>
                  <a:lnTo>
                    <a:pt x="77513" y="604828"/>
                  </a:lnTo>
                  <a:lnTo>
                    <a:pt x="50254" y="563958"/>
                  </a:lnTo>
                  <a:lnTo>
                    <a:pt x="28631" y="520069"/>
                  </a:lnTo>
                  <a:lnTo>
                    <a:pt x="12886" y="473744"/>
                  </a:lnTo>
                  <a:lnTo>
                    <a:pt x="3261" y="425570"/>
                  </a:lnTo>
                  <a:lnTo>
                    <a:pt x="0" y="376130"/>
                  </a:lnTo>
                  <a:lnTo>
                    <a:pt x="3261" y="326690"/>
                  </a:lnTo>
                  <a:lnTo>
                    <a:pt x="12886" y="278515"/>
                  </a:lnTo>
                  <a:lnTo>
                    <a:pt x="28631" y="232191"/>
                  </a:lnTo>
                  <a:lnTo>
                    <a:pt x="50254" y="188301"/>
                  </a:lnTo>
                  <a:lnTo>
                    <a:pt x="77513" y="147431"/>
                  </a:lnTo>
                  <a:lnTo>
                    <a:pt x="110166" y="110165"/>
                  </a:lnTo>
                  <a:lnTo>
                    <a:pt x="147432" y="77513"/>
                  </a:lnTo>
                  <a:lnTo>
                    <a:pt x="188302" y="50254"/>
                  </a:lnTo>
                  <a:lnTo>
                    <a:pt x="232191" y="28631"/>
                  </a:lnTo>
                  <a:lnTo>
                    <a:pt x="278515" y="12886"/>
                  </a:lnTo>
                  <a:lnTo>
                    <a:pt x="326690" y="3261"/>
                  </a:lnTo>
                  <a:lnTo>
                    <a:pt x="376130" y="0"/>
                  </a:lnTo>
                  <a:lnTo>
                    <a:pt x="4128176" y="0"/>
                  </a:lnTo>
                  <a:lnTo>
                    <a:pt x="4177616" y="3261"/>
                  </a:lnTo>
                  <a:lnTo>
                    <a:pt x="4225790" y="12886"/>
                  </a:lnTo>
                  <a:lnTo>
                    <a:pt x="4272115" y="28631"/>
                  </a:lnTo>
                  <a:lnTo>
                    <a:pt x="4316004" y="50254"/>
                  </a:lnTo>
                  <a:lnTo>
                    <a:pt x="4356874" y="77513"/>
                  </a:lnTo>
                  <a:lnTo>
                    <a:pt x="4394140" y="110165"/>
                  </a:lnTo>
                  <a:lnTo>
                    <a:pt x="4426793" y="147431"/>
                  </a:lnTo>
                  <a:lnTo>
                    <a:pt x="4454052" y="188301"/>
                  </a:lnTo>
                  <a:lnTo>
                    <a:pt x="4475675" y="232191"/>
                  </a:lnTo>
                  <a:lnTo>
                    <a:pt x="4491420" y="278515"/>
                  </a:lnTo>
                  <a:lnTo>
                    <a:pt x="4501044" y="326690"/>
                  </a:lnTo>
                  <a:lnTo>
                    <a:pt x="4504306" y="376130"/>
                  </a:lnTo>
                  <a:lnTo>
                    <a:pt x="4501044" y="425570"/>
                  </a:lnTo>
                  <a:lnTo>
                    <a:pt x="4491420" y="473744"/>
                  </a:lnTo>
                  <a:lnTo>
                    <a:pt x="4475675" y="520069"/>
                  </a:lnTo>
                  <a:lnTo>
                    <a:pt x="4454052" y="563958"/>
                  </a:lnTo>
                  <a:lnTo>
                    <a:pt x="4426793" y="604828"/>
                  </a:lnTo>
                  <a:lnTo>
                    <a:pt x="4394140" y="642094"/>
                  </a:lnTo>
                  <a:lnTo>
                    <a:pt x="4356874" y="674747"/>
                  </a:lnTo>
                  <a:lnTo>
                    <a:pt x="4316004" y="702006"/>
                  </a:lnTo>
                  <a:lnTo>
                    <a:pt x="4272115" y="723629"/>
                  </a:lnTo>
                  <a:lnTo>
                    <a:pt x="4225790" y="739374"/>
                  </a:lnTo>
                  <a:lnTo>
                    <a:pt x="4177616" y="748999"/>
                  </a:lnTo>
                  <a:lnTo>
                    <a:pt x="4128176" y="752261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9627" rIns="0" bIns="0" rtlCol="0">
            <a:spAutoFit/>
          </a:bodyPr>
          <a:lstStyle/>
          <a:p>
            <a:pPr marL="81153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Faults</a:t>
            </a:r>
            <a:r>
              <a:rPr spc="-1165" dirty="0"/>
              <a:t> </a:t>
            </a:r>
            <a:r>
              <a:rPr spc="-630" dirty="0"/>
              <a:t>and</a:t>
            </a:r>
            <a:r>
              <a:rPr spc="-1160" dirty="0"/>
              <a:t> </a:t>
            </a:r>
            <a:r>
              <a:rPr spc="-295" dirty="0"/>
              <a:t>their</a:t>
            </a:r>
            <a:r>
              <a:rPr spc="-1160" dirty="0"/>
              <a:t> </a:t>
            </a:r>
            <a:r>
              <a:rPr spc="-465" dirty="0"/>
              <a:t>types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47520" y="380716"/>
            <a:ext cx="1713230" cy="1713230"/>
            <a:chOff x="147520" y="380716"/>
            <a:chExt cx="1713230" cy="1713230"/>
          </a:xfrm>
        </p:grpSpPr>
        <p:sp>
          <p:nvSpPr>
            <p:cNvPr id="12" name="object 12"/>
            <p:cNvSpPr/>
            <p:nvPr/>
          </p:nvSpPr>
          <p:spPr>
            <a:xfrm>
              <a:off x="147520" y="380716"/>
              <a:ext cx="1713230" cy="1713230"/>
            </a:xfrm>
            <a:custGeom>
              <a:avLst/>
              <a:gdLst/>
              <a:ahLst/>
              <a:cxnLst/>
              <a:rect l="l" t="t" r="r" b="b"/>
              <a:pathLst>
                <a:path w="1713230" h="1713230">
                  <a:moveTo>
                    <a:pt x="856318" y="1712636"/>
                  </a:moveTo>
                  <a:lnTo>
                    <a:pt x="807725" y="1711281"/>
                  </a:lnTo>
                  <a:lnTo>
                    <a:pt x="759844" y="1707262"/>
                  </a:lnTo>
                  <a:lnTo>
                    <a:pt x="712746" y="1700653"/>
                  </a:lnTo>
                  <a:lnTo>
                    <a:pt x="666504" y="1691526"/>
                  </a:lnTo>
                  <a:lnTo>
                    <a:pt x="621190" y="1679952"/>
                  </a:lnTo>
                  <a:lnTo>
                    <a:pt x="576876" y="1666005"/>
                  </a:lnTo>
                  <a:lnTo>
                    <a:pt x="533634" y="1649756"/>
                  </a:lnTo>
                  <a:lnTo>
                    <a:pt x="491538" y="1631278"/>
                  </a:lnTo>
                  <a:lnTo>
                    <a:pt x="450659" y="1610643"/>
                  </a:lnTo>
                  <a:lnTo>
                    <a:pt x="411069" y="1587923"/>
                  </a:lnTo>
                  <a:lnTo>
                    <a:pt x="372841" y="1563191"/>
                  </a:lnTo>
                  <a:lnTo>
                    <a:pt x="336046" y="1536520"/>
                  </a:lnTo>
                  <a:lnTo>
                    <a:pt x="300759" y="1507980"/>
                  </a:lnTo>
                  <a:lnTo>
                    <a:pt x="267049" y="1477645"/>
                  </a:lnTo>
                  <a:lnTo>
                    <a:pt x="234991" y="1445586"/>
                  </a:lnTo>
                  <a:lnTo>
                    <a:pt x="204656" y="1411877"/>
                  </a:lnTo>
                  <a:lnTo>
                    <a:pt x="176116" y="1376589"/>
                  </a:lnTo>
                  <a:lnTo>
                    <a:pt x="149444" y="1339795"/>
                  </a:lnTo>
                  <a:lnTo>
                    <a:pt x="124712" y="1301567"/>
                  </a:lnTo>
                  <a:lnTo>
                    <a:pt x="101993" y="1261977"/>
                  </a:lnTo>
                  <a:lnTo>
                    <a:pt x="81358" y="1221098"/>
                  </a:lnTo>
                  <a:lnTo>
                    <a:pt x="62880" y="1179001"/>
                  </a:lnTo>
                  <a:lnTo>
                    <a:pt x="46631" y="1135760"/>
                  </a:lnTo>
                  <a:lnTo>
                    <a:pt x="32684" y="1091446"/>
                  </a:lnTo>
                  <a:lnTo>
                    <a:pt x="21110" y="1046132"/>
                  </a:lnTo>
                  <a:lnTo>
                    <a:pt x="11983" y="999890"/>
                  </a:lnTo>
                  <a:lnTo>
                    <a:pt x="5374" y="952792"/>
                  </a:lnTo>
                  <a:lnTo>
                    <a:pt x="1355" y="904910"/>
                  </a:lnTo>
                  <a:lnTo>
                    <a:pt x="0" y="856318"/>
                  </a:lnTo>
                  <a:lnTo>
                    <a:pt x="1355" y="807725"/>
                  </a:lnTo>
                  <a:lnTo>
                    <a:pt x="5374" y="759844"/>
                  </a:lnTo>
                  <a:lnTo>
                    <a:pt x="11983" y="712746"/>
                  </a:lnTo>
                  <a:lnTo>
                    <a:pt x="21110" y="666504"/>
                  </a:lnTo>
                  <a:lnTo>
                    <a:pt x="32684" y="621190"/>
                  </a:lnTo>
                  <a:lnTo>
                    <a:pt x="46631" y="576876"/>
                  </a:lnTo>
                  <a:lnTo>
                    <a:pt x="62880" y="533634"/>
                  </a:lnTo>
                  <a:lnTo>
                    <a:pt x="81358" y="491538"/>
                  </a:lnTo>
                  <a:lnTo>
                    <a:pt x="101993" y="450659"/>
                  </a:lnTo>
                  <a:lnTo>
                    <a:pt x="124712" y="411069"/>
                  </a:lnTo>
                  <a:lnTo>
                    <a:pt x="149444" y="372841"/>
                  </a:lnTo>
                  <a:lnTo>
                    <a:pt x="176116" y="336046"/>
                  </a:lnTo>
                  <a:lnTo>
                    <a:pt x="204656" y="300759"/>
                  </a:lnTo>
                  <a:lnTo>
                    <a:pt x="234991" y="267049"/>
                  </a:lnTo>
                  <a:lnTo>
                    <a:pt x="267049" y="234991"/>
                  </a:lnTo>
                  <a:lnTo>
                    <a:pt x="300759" y="204656"/>
                  </a:lnTo>
                  <a:lnTo>
                    <a:pt x="336046" y="176116"/>
                  </a:lnTo>
                  <a:lnTo>
                    <a:pt x="372841" y="149444"/>
                  </a:lnTo>
                  <a:lnTo>
                    <a:pt x="411069" y="124712"/>
                  </a:lnTo>
                  <a:lnTo>
                    <a:pt x="450659" y="101993"/>
                  </a:lnTo>
                  <a:lnTo>
                    <a:pt x="491538" y="81358"/>
                  </a:lnTo>
                  <a:lnTo>
                    <a:pt x="533634" y="62880"/>
                  </a:lnTo>
                  <a:lnTo>
                    <a:pt x="576876" y="46631"/>
                  </a:lnTo>
                  <a:lnTo>
                    <a:pt x="621190" y="32684"/>
                  </a:lnTo>
                  <a:lnTo>
                    <a:pt x="666504" y="21110"/>
                  </a:lnTo>
                  <a:lnTo>
                    <a:pt x="712746" y="11983"/>
                  </a:lnTo>
                  <a:lnTo>
                    <a:pt x="759844" y="5374"/>
                  </a:lnTo>
                  <a:lnTo>
                    <a:pt x="807725" y="1355"/>
                  </a:lnTo>
                  <a:lnTo>
                    <a:pt x="856318" y="0"/>
                  </a:lnTo>
                  <a:lnTo>
                    <a:pt x="904910" y="1355"/>
                  </a:lnTo>
                  <a:lnTo>
                    <a:pt x="952792" y="5374"/>
                  </a:lnTo>
                  <a:lnTo>
                    <a:pt x="999890" y="11983"/>
                  </a:lnTo>
                  <a:lnTo>
                    <a:pt x="1046132" y="21110"/>
                  </a:lnTo>
                  <a:lnTo>
                    <a:pt x="1091446" y="32684"/>
                  </a:lnTo>
                  <a:lnTo>
                    <a:pt x="1135760" y="46631"/>
                  </a:lnTo>
                  <a:lnTo>
                    <a:pt x="1179001" y="62880"/>
                  </a:lnTo>
                  <a:lnTo>
                    <a:pt x="1221098" y="81358"/>
                  </a:lnTo>
                  <a:lnTo>
                    <a:pt x="1261977" y="101993"/>
                  </a:lnTo>
                  <a:lnTo>
                    <a:pt x="1301567" y="124712"/>
                  </a:lnTo>
                  <a:lnTo>
                    <a:pt x="1339795" y="149444"/>
                  </a:lnTo>
                  <a:lnTo>
                    <a:pt x="1376589" y="176116"/>
                  </a:lnTo>
                  <a:lnTo>
                    <a:pt x="1411877" y="204656"/>
                  </a:lnTo>
                  <a:lnTo>
                    <a:pt x="1445586" y="234991"/>
                  </a:lnTo>
                  <a:lnTo>
                    <a:pt x="1477645" y="267049"/>
                  </a:lnTo>
                  <a:lnTo>
                    <a:pt x="1507980" y="300759"/>
                  </a:lnTo>
                  <a:lnTo>
                    <a:pt x="1536519" y="336046"/>
                  </a:lnTo>
                  <a:lnTo>
                    <a:pt x="1563191" y="372841"/>
                  </a:lnTo>
                  <a:lnTo>
                    <a:pt x="1587923" y="411069"/>
                  </a:lnTo>
                  <a:lnTo>
                    <a:pt x="1610643" y="450659"/>
                  </a:lnTo>
                  <a:lnTo>
                    <a:pt x="1631278" y="491538"/>
                  </a:lnTo>
                  <a:lnTo>
                    <a:pt x="1649756" y="533634"/>
                  </a:lnTo>
                  <a:lnTo>
                    <a:pt x="1666005" y="576876"/>
                  </a:lnTo>
                  <a:lnTo>
                    <a:pt x="1679952" y="621190"/>
                  </a:lnTo>
                  <a:lnTo>
                    <a:pt x="1691525" y="666504"/>
                  </a:lnTo>
                  <a:lnTo>
                    <a:pt x="1700653" y="712746"/>
                  </a:lnTo>
                  <a:lnTo>
                    <a:pt x="1707262" y="759844"/>
                  </a:lnTo>
                  <a:lnTo>
                    <a:pt x="1711281" y="807725"/>
                  </a:lnTo>
                  <a:lnTo>
                    <a:pt x="1712636" y="856318"/>
                  </a:lnTo>
                  <a:lnTo>
                    <a:pt x="1711281" y="904910"/>
                  </a:lnTo>
                  <a:lnTo>
                    <a:pt x="1707262" y="952792"/>
                  </a:lnTo>
                  <a:lnTo>
                    <a:pt x="1700653" y="999890"/>
                  </a:lnTo>
                  <a:lnTo>
                    <a:pt x="1691525" y="1046132"/>
                  </a:lnTo>
                  <a:lnTo>
                    <a:pt x="1679952" y="1091446"/>
                  </a:lnTo>
                  <a:lnTo>
                    <a:pt x="1666005" y="1135760"/>
                  </a:lnTo>
                  <a:lnTo>
                    <a:pt x="1649756" y="1179001"/>
                  </a:lnTo>
                  <a:lnTo>
                    <a:pt x="1631278" y="1221098"/>
                  </a:lnTo>
                  <a:lnTo>
                    <a:pt x="1610643" y="1261977"/>
                  </a:lnTo>
                  <a:lnTo>
                    <a:pt x="1587923" y="1301567"/>
                  </a:lnTo>
                  <a:lnTo>
                    <a:pt x="1563191" y="1339795"/>
                  </a:lnTo>
                  <a:lnTo>
                    <a:pt x="1536519" y="1376589"/>
                  </a:lnTo>
                  <a:lnTo>
                    <a:pt x="1507980" y="1411877"/>
                  </a:lnTo>
                  <a:lnTo>
                    <a:pt x="1477645" y="1445586"/>
                  </a:lnTo>
                  <a:lnTo>
                    <a:pt x="1445586" y="1477645"/>
                  </a:lnTo>
                  <a:lnTo>
                    <a:pt x="1411877" y="1507980"/>
                  </a:lnTo>
                  <a:lnTo>
                    <a:pt x="1376589" y="1536520"/>
                  </a:lnTo>
                  <a:lnTo>
                    <a:pt x="1339795" y="1563191"/>
                  </a:lnTo>
                  <a:lnTo>
                    <a:pt x="1301567" y="1587923"/>
                  </a:lnTo>
                  <a:lnTo>
                    <a:pt x="1261977" y="1610643"/>
                  </a:lnTo>
                  <a:lnTo>
                    <a:pt x="1221098" y="1631278"/>
                  </a:lnTo>
                  <a:lnTo>
                    <a:pt x="1179001" y="1649756"/>
                  </a:lnTo>
                  <a:lnTo>
                    <a:pt x="1135760" y="1666005"/>
                  </a:lnTo>
                  <a:lnTo>
                    <a:pt x="1091446" y="1679952"/>
                  </a:lnTo>
                  <a:lnTo>
                    <a:pt x="1046132" y="1691526"/>
                  </a:lnTo>
                  <a:lnTo>
                    <a:pt x="999890" y="1700653"/>
                  </a:lnTo>
                  <a:lnTo>
                    <a:pt x="952792" y="1707262"/>
                  </a:lnTo>
                  <a:lnTo>
                    <a:pt x="904910" y="1711281"/>
                  </a:lnTo>
                  <a:lnTo>
                    <a:pt x="856318" y="1712636"/>
                  </a:lnTo>
                  <a:close/>
                </a:path>
              </a:pathLst>
            </a:custGeom>
            <a:solidFill>
              <a:srgbClr val="406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568" y="681176"/>
              <a:ext cx="1510797" cy="111410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97375" y="5043691"/>
            <a:ext cx="267652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b="1" spc="-245" dirty="0">
                <a:solidFill>
                  <a:srgbClr val="FFFFFF"/>
                </a:solidFill>
                <a:latin typeface="Verdana"/>
                <a:cs typeface="Verdana"/>
              </a:rPr>
              <a:t>OPEN</a:t>
            </a:r>
            <a:r>
              <a:rPr sz="2900" b="1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b="1" spc="-300" dirty="0">
                <a:solidFill>
                  <a:srgbClr val="FFFFFF"/>
                </a:solidFill>
                <a:latin typeface="Verdana"/>
                <a:cs typeface="Verdana"/>
              </a:rPr>
              <a:t>CIRCUIT</a:t>
            </a:r>
            <a:endParaRPr sz="2900" dirty="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660034" y="4080457"/>
            <a:ext cx="4504690" cy="1595120"/>
            <a:chOff x="12660034" y="4080457"/>
            <a:chExt cx="4504690" cy="1595120"/>
          </a:xfrm>
        </p:grpSpPr>
        <p:sp>
          <p:nvSpPr>
            <p:cNvPr id="16" name="object 16"/>
            <p:cNvSpPr/>
            <p:nvPr/>
          </p:nvSpPr>
          <p:spPr>
            <a:xfrm>
              <a:off x="14768092" y="4080457"/>
              <a:ext cx="145415" cy="770255"/>
            </a:xfrm>
            <a:custGeom>
              <a:avLst/>
              <a:gdLst/>
              <a:ahLst/>
              <a:cxnLst/>
              <a:rect l="l" t="t" r="r" b="b"/>
              <a:pathLst>
                <a:path w="145415" h="770254">
                  <a:moveTo>
                    <a:pt x="145242" y="0"/>
                  </a:moveTo>
                  <a:lnTo>
                    <a:pt x="145242" y="769806"/>
                  </a:lnTo>
                  <a:lnTo>
                    <a:pt x="0" y="769806"/>
                  </a:lnTo>
                  <a:lnTo>
                    <a:pt x="0" y="0"/>
                  </a:lnTo>
                  <a:lnTo>
                    <a:pt x="145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22850" y="4559778"/>
              <a:ext cx="436245" cy="290830"/>
            </a:xfrm>
            <a:custGeom>
              <a:avLst/>
              <a:gdLst/>
              <a:ahLst/>
              <a:cxnLst/>
              <a:rect l="l" t="t" r="r" b="b"/>
              <a:pathLst>
                <a:path w="436244" h="290829">
                  <a:moveTo>
                    <a:pt x="435727" y="0"/>
                  </a:moveTo>
                  <a:lnTo>
                    <a:pt x="217863" y="290484"/>
                  </a:lnTo>
                  <a:lnTo>
                    <a:pt x="0" y="0"/>
                  </a:lnTo>
                </a:path>
              </a:pathLst>
            </a:custGeom>
            <a:ln w="1452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660034" y="4922849"/>
              <a:ext cx="4504690" cy="752475"/>
            </a:xfrm>
            <a:custGeom>
              <a:avLst/>
              <a:gdLst/>
              <a:ahLst/>
              <a:cxnLst/>
              <a:rect l="l" t="t" r="r" b="b"/>
              <a:pathLst>
                <a:path w="4504690" h="752475">
                  <a:moveTo>
                    <a:pt x="4128176" y="752261"/>
                  </a:moveTo>
                  <a:lnTo>
                    <a:pt x="376130" y="752261"/>
                  </a:lnTo>
                  <a:lnTo>
                    <a:pt x="326689" y="748999"/>
                  </a:lnTo>
                  <a:lnTo>
                    <a:pt x="278515" y="739374"/>
                  </a:lnTo>
                  <a:lnTo>
                    <a:pt x="232191" y="723629"/>
                  </a:lnTo>
                  <a:lnTo>
                    <a:pt x="188301" y="702006"/>
                  </a:lnTo>
                  <a:lnTo>
                    <a:pt x="147431" y="674747"/>
                  </a:lnTo>
                  <a:lnTo>
                    <a:pt x="110165" y="642094"/>
                  </a:lnTo>
                  <a:lnTo>
                    <a:pt x="77513" y="604828"/>
                  </a:lnTo>
                  <a:lnTo>
                    <a:pt x="50254" y="563958"/>
                  </a:lnTo>
                  <a:lnTo>
                    <a:pt x="28631" y="520069"/>
                  </a:lnTo>
                  <a:lnTo>
                    <a:pt x="12886" y="473744"/>
                  </a:lnTo>
                  <a:lnTo>
                    <a:pt x="3262" y="425570"/>
                  </a:lnTo>
                  <a:lnTo>
                    <a:pt x="0" y="376130"/>
                  </a:lnTo>
                  <a:lnTo>
                    <a:pt x="3262" y="326690"/>
                  </a:lnTo>
                  <a:lnTo>
                    <a:pt x="12886" y="278515"/>
                  </a:lnTo>
                  <a:lnTo>
                    <a:pt x="28631" y="232191"/>
                  </a:lnTo>
                  <a:lnTo>
                    <a:pt x="50254" y="188301"/>
                  </a:lnTo>
                  <a:lnTo>
                    <a:pt x="77513" y="147431"/>
                  </a:lnTo>
                  <a:lnTo>
                    <a:pt x="110165" y="110165"/>
                  </a:lnTo>
                  <a:lnTo>
                    <a:pt x="147431" y="77513"/>
                  </a:lnTo>
                  <a:lnTo>
                    <a:pt x="188301" y="50254"/>
                  </a:lnTo>
                  <a:lnTo>
                    <a:pt x="232191" y="28631"/>
                  </a:lnTo>
                  <a:lnTo>
                    <a:pt x="278515" y="12886"/>
                  </a:lnTo>
                  <a:lnTo>
                    <a:pt x="326689" y="3261"/>
                  </a:lnTo>
                  <a:lnTo>
                    <a:pt x="376130" y="0"/>
                  </a:lnTo>
                  <a:lnTo>
                    <a:pt x="4128176" y="0"/>
                  </a:lnTo>
                  <a:lnTo>
                    <a:pt x="4177616" y="3261"/>
                  </a:lnTo>
                  <a:lnTo>
                    <a:pt x="4225790" y="12886"/>
                  </a:lnTo>
                  <a:lnTo>
                    <a:pt x="4272115" y="28631"/>
                  </a:lnTo>
                  <a:lnTo>
                    <a:pt x="4316004" y="50254"/>
                  </a:lnTo>
                  <a:lnTo>
                    <a:pt x="4356874" y="77513"/>
                  </a:lnTo>
                  <a:lnTo>
                    <a:pt x="4394140" y="110165"/>
                  </a:lnTo>
                  <a:lnTo>
                    <a:pt x="4426793" y="147431"/>
                  </a:lnTo>
                  <a:lnTo>
                    <a:pt x="4454052" y="188301"/>
                  </a:lnTo>
                  <a:lnTo>
                    <a:pt x="4475675" y="232191"/>
                  </a:lnTo>
                  <a:lnTo>
                    <a:pt x="4491420" y="278515"/>
                  </a:lnTo>
                  <a:lnTo>
                    <a:pt x="4501044" y="326690"/>
                  </a:lnTo>
                  <a:lnTo>
                    <a:pt x="4504307" y="376130"/>
                  </a:lnTo>
                  <a:lnTo>
                    <a:pt x="4501044" y="425570"/>
                  </a:lnTo>
                  <a:lnTo>
                    <a:pt x="4491420" y="473744"/>
                  </a:lnTo>
                  <a:lnTo>
                    <a:pt x="4475675" y="520069"/>
                  </a:lnTo>
                  <a:lnTo>
                    <a:pt x="4454052" y="563958"/>
                  </a:lnTo>
                  <a:lnTo>
                    <a:pt x="4426793" y="604828"/>
                  </a:lnTo>
                  <a:lnTo>
                    <a:pt x="4394140" y="642094"/>
                  </a:lnTo>
                  <a:lnTo>
                    <a:pt x="4356874" y="674747"/>
                  </a:lnTo>
                  <a:lnTo>
                    <a:pt x="4316004" y="702006"/>
                  </a:lnTo>
                  <a:lnTo>
                    <a:pt x="4272115" y="723629"/>
                  </a:lnTo>
                  <a:lnTo>
                    <a:pt x="4225790" y="739374"/>
                  </a:lnTo>
                  <a:lnTo>
                    <a:pt x="4177616" y="748999"/>
                  </a:lnTo>
                  <a:lnTo>
                    <a:pt x="4128176" y="752261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438275" y="5043691"/>
            <a:ext cx="294767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b="1" spc="-204" dirty="0">
                <a:solidFill>
                  <a:srgbClr val="FFFFFF"/>
                </a:solidFill>
                <a:latin typeface="Verdana"/>
                <a:cs typeface="Verdana"/>
              </a:rPr>
              <a:t>SHORT</a:t>
            </a:r>
            <a:r>
              <a:rPr sz="2900" b="1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b="1" spc="-300" dirty="0">
                <a:solidFill>
                  <a:srgbClr val="FFFFFF"/>
                </a:solidFill>
                <a:latin typeface="Verdana"/>
                <a:cs typeface="Verdana"/>
              </a:rPr>
              <a:t>CIRCUIT</a:t>
            </a:r>
            <a:endParaRPr sz="2900" dirty="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14104" y="5675135"/>
            <a:ext cx="8614410" cy="2026920"/>
            <a:chOff x="6914104" y="5675135"/>
            <a:chExt cx="8614410" cy="2026920"/>
          </a:xfrm>
        </p:grpSpPr>
        <p:sp>
          <p:nvSpPr>
            <p:cNvPr id="21" name="object 21"/>
            <p:cNvSpPr/>
            <p:nvPr/>
          </p:nvSpPr>
          <p:spPr>
            <a:xfrm>
              <a:off x="9166123" y="5675146"/>
              <a:ext cx="6362700" cy="645160"/>
            </a:xfrm>
            <a:custGeom>
              <a:avLst/>
              <a:gdLst/>
              <a:ahLst/>
              <a:cxnLst/>
              <a:rect l="l" t="t" r="r" b="b"/>
              <a:pathLst>
                <a:path w="6362700" h="645160">
                  <a:moveTo>
                    <a:pt x="6362166" y="633857"/>
                  </a:moveTo>
                  <a:lnTo>
                    <a:pt x="6361912" y="488619"/>
                  </a:lnTo>
                  <a:lnTo>
                    <a:pt x="5747220" y="489661"/>
                  </a:lnTo>
                  <a:lnTo>
                    <a:pt x="5747220" y="0"/>
                  </a:lnTo>
                  <a:lnTo>
                    <a:pt x="5601970" y="0"/>
                  </a:lnTo>
                  <a:lnTo>
                    <a:pt x="5601970" y="489902"/>
                  </a:lnTo>
                  <a:lnTo>
                    <a:pt x="0" y="499300"/>
                  </a:lnTo>
                  <a:lnTo>
                    <a:pt x="254" y="644537"/>
                  </a:lnTo>
                  <a:lnTo>
                    <a:pt x="6362166" y="6338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14104" y="6949549"/>
              <a:ext cx="5744845" cy="752475"/>
            </a:xfrm>
            <a:custGeom>
              <a:avLst/>
              <a:gdLst/>
              <a:ahLst/>
              <a:cxnLst/>
              <a:rect l="l" t="t" r="r" b="b"/>
              <a:pathLst>
                <a:path w="5744845" h="752475">
                  <a:moveTo>
                    <a:pt x="5369798" y="752260"/>
                  </a:moveTo>
                  <a:lnTo>
                    <a:pt x="376130" y="752260"/>
                  </a:lnTo>
                  <a:lnTo>
                    <a:pt x="326690" y="748998"/>
                  </a:lnTo>
                  <a:lnTo>
                    <a:pt x="278515" y="739374"/>
                  </a:lnTo>
                  <a:lnTo>
                    <a:pt x="232191" y="723629"/>
                  </a:lnTo>
                  <a:lnTo>
                    <a:pt x="188302" y="702006"/>
                  </a:lnTo>
                  <a:lnTo>
                    <a:pt x="147432" y="674748"/>
                  </a:lnTo>
                  <a:lnTo>
                    <a:pt x="110166" y="642095"/>
                  </a:lnTo>
                  <a:lnTo>
                    <a:pt x="77513" y="604829"/>
                  </a:lnTo>
                  <a:lnTo>
                    <a:pt x="50254" y="563959"/>
                  </a:lnTo>
                  <a:lnTo>
                    <a:pt x="28631" y="520069"/>
                  </a:lnTo>
                  <a:lnTo>
                    <a:pt x="12886" y="473745"/>
                  </a:lnTo>
                  <a:lnTo>
                    <a:pt x="3262" y="425570"/>
                  </a:lnTo>
                  <a:lnTo>
                    <a:pt x="0" y="376130"/>
                  </a:lnTo>
                  <a:lnTo>
                    <a:pt x="3262" y="326690"/>
                  </a:lnTo>
                  <a:lnTo>
                    <a:pt x="12886" y="278516"/>
                  </a:lnTo>
                  <a:lnTo>
                    <a:pt x="28631" y="232191"/>
                  </a:lnTo>
                  <a:lnTo>
                    <a:pt x="50254" y="188302"/>
                  </a:lnTo>
                  <a:lnTo>
                    <a:pt x="77513" y="147432"/>
                  </a:lnTo>
                  <a:lnTo>
                    <a:pt x="110166" y="110166"/>
                  </a:lnTo>
                  <a:lnTo>
                    <a:pt x="147432" y="77513"/>
                  </a:lnTo>
                  <a:lnTo>
                    <a:pt x="188302" y="50254"/>
                  </a:lnTo>
                  <a:lnTo>
                    <a:pt x="232191" y="28631"/>
                  </a:lnTo>
                  <a:lnTo>
                    <a:pt x="278515" y="12886"/>
                  </a:lnTo>
                  <a:lnTo>
                    <a:pt x="326690" y="3262"/>
                  </a:lnTo>
                  <a:lnTo>
                    <a:pt x="376130" y="0"/>
                  </a:lnTo>
                  <a:lnTo>
                    <a:pt x="5369798" y="0"/>
                  </a:lnTo>
                  <a:lnTo>
                    <a:pt x="5419239" y="3262"/>
                  </a:lnTo>
                  <a:lnTo>
                    <a:pt x="5467413" y="12886"/>
                  </a:lnTo>
                  <a:lnTo>
                    <a:pt x="5513737" y="28631"/>
                  </a:lnTo>
                  <a:lnTo>
                    <a:pt x="5557627" y="50254"/>
                  </a:lnTo>
                  <a:lnTo>
                    <a:pt x="5598497" y="77513"/>
                  </a:lnTo>
                  <a:lnTo>
                    <a:pt x="5635763" y="110166"/>
                  </a:lnTo>
                  <a:lnTo>
                    <a:pt x="5668416" y="147432"/>
                  </a:lnTo>
                  <a:lnTo>
                    <a:pt x="5695675" y="188302"/>
                  </a:lnTo>
                  <a:lnTo>
                    <a:pt x="5717298" y="232191"/>
                  </a:lnTo>
                  <a:lnTo>
                    <a:pt x="5733042" y="278516"/>
                  </a:lnTo>
                  <a:lnTo>
                    <a:pt x="5742667" y="326690"/>
                  </a:lnTo>
                  <a:lnTo>
                    <a:pt x="5744805" y="359094"/>
                  </a:lnTo>
                  <a:lnTo>
                    <a:pt x="5744805" y="393167"/>
                  </a:lnTo>
                  <a:lnTo>
                    <a:pt x="5733042" y="473745"/>
                  </a:lnTo>
                  <a:lnTo>
                    <a:pt x="5717298" y="520069"/>
                  </a:lnTo>
                  <a:lnTo>
                    <a:pt x="5695675" y="563959"/>
                  </a:lnTo>
                  <a:lnTo>
                    <a:pt x="5668416" y="604829"/>
                  </a:lnTo>
                  <a:lnTo>
                    <a:pt x="5635763" y="642095"/>
                  </a:lnTo>
                  <a:lnTo>
                    <a:pt x="5598497" y="674748"/>
                  </a:lnTo>
                  <a:lnTo>
                    <a:pt x="5557627" y="702006"/>
                  </a:lnTo>
                  <a:lnTo>
                    <a:pt x="5513737" y="723629"/>
                  </a:lnTo>
                  <a:lnTo>
                    <a:pt x="5467413" y="739374"/>
                  </a:lnTo>
                  <a:lnTo>
                    <a:pt x="5419239" y="748998"/>
                  </a:lnTo>
                  <a:lnTo>
                    <a:pt x="5369798" y="752260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195393" y="7070391"/>
            <a:ext cx="309753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b="1" spc="-150" dirty="0">
                <a:solidFill>
                  <a:srgbClr val="FFFFFF"/>
                </a:solidFill>
                <a:latin typeface="Verdana"/>
                <a:cs typeface="Verdana"/>
              </a:rPr>
              <a:t>ASYMMETRICAL</a:t>
            </a:r>
            <a:endParaRPr sz="29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947107" y="6286459"/>
            <a:ext cx="8689975" cy="1415415"/>
            <a:chOff x="8947107" y="6286459"/>
            <a:chExt cx="8689975" cy="1415415"/>
          </a:xfrm>
        </p:grpSpPr>
        <p:sp>
          <p:nvSpPr>
            <p:cNvPr id="25" name="object 25"/>
            <p:cNvSpPr/>
            <p:nvPr/>
          </p:nvSpPr>
          <p:spPr>
            <a:xfrm>
              <a:off x="9165057" y="6286459"/>
              <a:ext cx="145415" cy="590550"/>
            </a:xfrm>
            <a:custGeom>
              <a:avLst/>
              <a:gdLst/>
              <a:ahLst/>
              <a:cxnLst/>
              <a:rect l="l" t="t" r="r" b="b"/>
              <a:pathLst>
                <a:path w="145415" h="590549">
                  <a:moveTo>
                    <a:pt x="145242" y="0"/>
                  </a:moveTo>
                  <a:lnTo>
                    <a:pt x="145242" y="590484"/>
                  </a:lnTo>
                  <a:lnTo>
                    <a:pt x="0" y="590484"/>
                  </a:lnTo>
                  <a:lnTo>
                    <a:pt x="0" y="0"/>
                  </a:lnTo>
                  <a:lnTo>
                    <a:pt x="145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019814" y="6586459"/>
              <a:ext cx="436245" cy="290830"/>
            </a:xfrm>
            <a:custGeom>
              <a:avLst/>
              <a:gdLst/>
              <a:ahLst/>
              <a:cxnLst/>
              <a:rect l="l" t="t" r="r" b="b"/>
              <a:pathLst>
                <a:path w="436245" h="290829">
                  <a:moveTo>
                    <a:pt x="435727" y="0"/>
                  </a:moveTo>
                  <a:lnTo>
                    <a:pt x="217863" y="290484"/>
                  </a:lnTo>
                  <a:lnTo>
                    <a:pt x="0" y="0"/>
                  </a:lnTo>
                </a:path>
              </a:pathLst>
            </a:custGeom>
            <a:ln w="1452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383250" y="6286459"/>
              <a:ext cx="145415" cy="590550"/>
            </a:xfrm>
            <a:custGeom>
              <a:avLst/>
              <a:gdLst/>
              <a:ahLst/>
              <a:cxnLst/>
              <a:rect l="l" t="t" r="r" b="b"/>
              <a:pathLst>
                <a:path w="145415" h="590550">
                  <a:moveTo>
                    <a:pt x="145242" y="0"/>
                  </a:moveTo>
                  <a:lnTo>
                    <a:pt x="145242" y="590484"/>
                  </a:lnTo>
                  <a:lnTo>
                    <a:pt x="0" y="590484"/>
                  </a:lnTo>
                  <a:lnTo>
                    <a:pt x="0" y="0"/>
                  </a:lnTo>
                  <a:lnTo>
                    <a:pt x="145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238008" y="6586459"/>
              <a:ext cx="436245" cy="290830"/>
            </a:xfrm>
            <a:custGeom>
              <a:avLst/>
              <a:gdLst/>
              <a:ahLst/>
              <a:cxnLst/>
              <a:rect l="l" t="t" r="r" b="b"/>
              <a:pathLst>
                <a:path w="436244" h="290829">
                  <a:moveTo>
                    <a:pt x="435727" y="0"/>
                  </a:moveTo>
                  <a:lnTo>
                    <a:pt x="217863" y="290484"/>
                  </a:lnTo>
                  <a:lnTo>
                    <a:pt x="0" y="0"/>
                  </a:lnTo>
                </a:path>
              </a:pathLst>
            </a:custGeom>
            <a:ln w="1452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132298" y="6949549"/>
              <a:ext cx="4504690" cy="752475"/>
            </a:xfrm>
            <a:custGeom>
              <a:avLst/>
              <a:gdLst/>
              <a:ahLst/>
              <a:cxnLst/>
              <a:rect l="l" t="t" r="r" b="b"/>
              <a:pathLst>
                <a:path w="4504690" h="752475">
                  <a:moveTo>
                    <a:pt x="4128176" y="752260"/>
                  </a:moveTo>
                  <a:lnTo>
                    <a:pt x="376130" y="752260"/>
                  </a:lnTo>
                  <a:lnTo>
                    <a:pt x="326689" y="748998"/>
                  </a:lnTo>
                  <a:lnTo>
                    <a:pt x="278515" y="739374"/>
                  </a:lnTo>
                  <a:lnTo>
                    <a:pt x="232191" y="723629"/>
                  </a:lnTo>
                  <a:lnTo>
                    <a:pt x="188301" y="702006"/>
                  </a:lnTo>
                  <a:lnTo>
                    <a:pt x="147431" y="674748"/>
                  </a:lnTo>
                  <a:lnTo>
                    <a:pt x="110165" y="642095"/>
                  </a:lnTo>
                  <a:lnTo>
                    <a:pt x="77512" y="604829"/>
                  </a:lnTo>
                  <a:lnTo>
                    <a:pt x="50254" y="563958"/>
                  </a:lnTo>
                  <a:lnTo>
                    <a:pt x="28631" y="520069"/>
                  </a:lnTo>
                  <a:lnTo>
                    <a:pt x="12886" y="473744"/>
                  </a:lnTo>
                  <a:lnTo>
                    <a:pt x="3261" y="425570"/>
                  </a:lnTo>
                  <a:lnTo>
                    <a:pt x="0" y="376130"/>
                  </a:lnTo>
                  <a:lnTo>
                    <a:pt x="3261" y="326690"/>
                  </a:lnTo>
                  <a:lnTo>
                    <a:pt x="12886" y="278516"/>
                  </a:lnTo>
                  <a:lnTo>
                    <a:pt x="28631" y="232191"/>
                  </a:lnTo>
                  <a:lnTo>
                    <a:pt x="50254" y="188302"/>
                  </a:lnTo>
                  <a:lnTo>
                    <a:pt x="77512" y="147432"/>
                  </a:lnTo>
                  <a:lnTo>
                    <a:pt x="110165" y="110166"/>
                  </a:lnTo>
                  <a:lnTo>
                    <a:pt x="147431" y="77513"/>
                  </a:lnTo>
                  <a:lnTo>
                    <a:pt x="188301" y="50254"/>
                  </a:lnTo>
                  <a:lnTo>
                    <a:pt x="232191" y="28631"/>
                  </a:lnTo>
                  <a:lnTo>
                    <a:pt x="278515" y="12886"/>
                  </a:lnTo>
                  <a:lnTo>
                    <a:pt x="326689" y="3261"/>
                  </a:lnTo>
                  <a:lnTo>
                    <a:pt x="376130" y="0"/>
                  </a:lnTo>
                  <a:lnTo>
                    <a:pt x="4128176" y="0"/>
                  </a:lnTo>
                  <a:lnTo>
                    <a:pt x="4177616" y="3261"/>
                  </a:lnTo>
                  <a:lnTo>
                    <a:pt x="4225790" y="12886"/>
                  </a:lnTo>
                  <a:lnTo>
                    <a:pt x="4272115" y="28631"/>
                  </a:lnTo>
                  <a:lnTo>
                    <a:pt x="4316004" y="50254"/>
                  </a:lnTo>
                  <a:lnTo>
                    <a:pt x="4356874" y="77513"/>
                  </a:lnTo>
                  <a:lnTo>
                    <a:pt x="4394139" y="110166"/>
                  </a:lnTo>
                  <a:lnTo>
                    <a:pt x="4426792" y="147432"/>
                  </a:lnTo>
                  <a:lnTo>
                    <a:pt x="4454052" y="188302"/>
                  </a:lnTo>
                  <a:lnTo>
                    <a:pt x="4475675" y="232191"/>
                  </a:lnTo>
                  <a:lnTo>
                    <a:pt x="4491420" y="278516"/>
                  </a:lnTo>
                  <a:lnTo>
                    <a:pt x="4501044" y="326690"/>
                  </a:lnTo>
                  <a:lnTo>
                    <a:pt x="4504307" y="376130"/>
                  </a:lnTo>
                  <a:lnTo>
                    <a:pt x="4501044" y="425570"/>
                  </a:lnTo>
                  <a:lnTo>
                    <a:pt x="4491420" y="473744"/>
                  </a:lnTo>
                  <a:lnTo>
                    <a:pt x="4475675" y="520069"/>
                  </a:lnTo>
                  <a:lnTo>
                    <a:pt x="4454052" y="563958"/>
                  </a:lnTo>
                  <a:lnTo>
                    <a:pt x="4426792" y="604829"/>
                  </a:lnTo>
                  <a:lnTo>
                    <a:pt x="4394139" y="642095"/>
                  </a:lnTo>
                  <a:lnTo>
                    <a:pt x="4356874" y="674748"/>
                  </a:lnTo>
                  <a:lnTo>
                    <a:pt x="4316004" y="702006"/>
                  </a:lnTo>
                  <a:lnTo>
                    <a:pt x="4272115" y="723629"/>
                  </a:lnTo>
                  <a:lnTo>
                    <a:pt x="4225790" y="739374"/>
                  </a:lnTo>
                  <a:lnTo>
                    <a:pt x="4177616" y="748998"/>
                  </a:lnTo>
                  <a:lnTo>
                    <a:pt x="4128176" y="752260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3974934" y="7070391"/>
            <a:ext cx="281940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b="1" spc="-150" dirty="0">
                <a:solidFill>
                  <a:srgbClr val="FFFFFF"/>
                </a:solidFill>
                <a:latin typeface="Verdana"/>
                <a:cs typeface="Verdana"/>
              </a:rPr>
              <a:t>SYMMETRICAL</a:t>
            </a:r>
            <a:endParaRPr sz="29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684762" y="7629131"/>
            <a:ext cx="4303395" cy="2496820"/>
            <a:chOff x="7684762" y="7629131"/>
            <a:chExt cx="4303395" cy="2496820"/>
          </a:xfrm>
        </p:grpSpPr>
        <p:sp>
          <p:nvSpPr>
            <p:cNvPr id="32" name="object 32"/>
            <p:cNvSpPr/>
            <p:nvPr/>
          </p:nvSpPr>
          <p:spPr>
            <a:xfrm>
              <a:off x="7757470" y="7701838"/>
              <a:ext cx="10160" cy="2221230"/>
            </a:xfrm>
            <a:custGeom>
              <a:avLst/>
              <a:gdLst/>
              <a:ahLst/>
              <a:cxnLst/>
              <a:rect l="l" t="t" r="r" b="b"/>
              <a:pathLst>
                <a:path w="10159" h="2221229">
                  <a:moveTo>
                    <a:pt x="0" y="0"/>
                  </a:moveTo>
                  <a:lnTo>
                    <a:pt x="9724" y="2220737"/>
                  </a:lnTo>
                </a:path>
              </a:pathLst>
            </a:custGeom>
            <a:ln w="1452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28161" y="8168093"/>
              <a:ext cx="697230" cy="135890"/>
            </a:xfrm>
            <a:custGeom>
              <a:avLst/>
              <a:gdLst/>
              <a:ahLst/>
              <a:cxnLst/>
              <a:rect l="l" t="t" r="r" b="b"/>
              <a:pathLst>
                <a:path w="697229" h="135890">
                  <a:moveTo>
                    <a:pt x="0" y="465"/>
                  </a:moveTo>
                  <a:lnTo>
                    <a:pt x="696962" y="0"/>
                  </a:lnTo>
                  <a:lnTo>
                    <a:pt x="697052" y="134867"/>
                  </a:lnTo>
                  <a:lnTo>
                    <a:pt x="90" y="135333"/>
                  </a:lnTo>
                  <a:lnTo>
                    <a:pt x="0" y="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55298" y="8033405"/>
              <a:ext cx="269875" cy="405130"/>
            </a:xfrm>
            <a:custGeom>
              <a:avLst/>
              <a:gdLst/>
              <a:ahLst/>
              <a:cxnLst/>
              <a:rect l="l" t="t" r="r" b="b"/>
              <a:pathLst>
                <a:path w="269875" h="405129">
                  <a:moveTo>
                    <a:pt x="0" y="0"/>
                  </a:moveTo>
                  <a:lnTo>
                    <a:pt x="269871" y="202121"/>
                  </a:lnTo>
                  <a:lnTo>
                    <a:pt x="270" y="404603"/>
                  </a:lnTo>
                </a:path>
              </a:pathLst>
            </a:custGeom>
            <a:ln w="1348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67178" y="8965060"/>
              <a:ext cx="697230" cy="135890"/>
            </a:xfrm>
            <a:custGeom>
              <a:avLst/>
              <a:gdLst/>
              <a:ahLst/>
              <a:cxnLst/>
              <a:rect l="l" t="t" r="r" b="b"/>
              <a:pathLst>
                <a:path w="697229" h="135890">
                  <a:moveTo>
                    <a:pt x="0" y="465"/>
                  </a:moveTo>
                  <a:lnTo>
                    <a:pt x="696962" y="0"/>
                  </a:lnTo>
                  <a:lnTo>
                    <a:pt x="697052" y="134867"/>
                  </a:lnTo>
                  <a:lnTo>
                    <a:pt x="90" y="135333"/>
                  </a:lnTo>
                  <a:lnTo>
                    <a:pt x="0" y="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94314" y="8830372"/>
              <a:ext cx="269875" cy="405130"/>
            </a:xfrm>
            <a:custGeom>
              <a:avLst/>
              <a:gdLst/>
              <a:ahLst/>
              <a:cxnLst/>
              <a:rect l="l" t="t" r="r" b="b"/>
              <a:pathLst>
                <a:path w="269875" h="405129">
                  <a:moveTo>
                    <a:pt x="0" y="0"/>
                  </a:moveTo>
                  <a:lnTo>
                    <a:pt x="269871" y="202121"/>
                  </a:lnTo>
                  <a:lnTo>
                    <a:pt x="270" y="404603"/>
                  </a:lnTo>
                </a:path>
              </a:pathLst>
            </a:custGeom>
            <a:ln w="1348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67222" y="9787971"/>
              <a:ext cx="697230" cy="135890"/>
            </a:xfrm>
            <a:custGeom>
              <a:avLst/>
              <a:gdLst/>
              <a:ahLst/>
              <a:cxnLst/>
              <a:rect l="l" t="t" r="r" b="b"/>
              <a:pathLst>
                <a:path w="697229" h="135890">
                  <a:moveTo>
                    <a:pt x="0" y="465"/>
                  </a:moveTo>
                  <a:lnTo>
                    <a:pt x="696962" y="0"/>
                  </a:lnTo>
                  <a:lnTo>
                    <a:pt x="697052" y="134867"/>
                  </a:lnTo>
                  <a:lnTo>
                    <a:pt x="90" y="135333"/>
                  </a:lnTo>
                  <a:lnTo>
                    <a:pt x="0" y="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94359" y="9653284"/>
              <a:ext cx="269875" cy="405130"/>
            </a:xfrm>
            <a:custGeom>
              <a:avLst/>
              <a:gdLst/>
              <a:ahLst/>
              <a:cxnLst/>
              <a:rect l="l" t="t" r="r" b="b"/>
              <a:pathLst>
                <a:path w="269875" h="405129">
                  <a:moveTo>
                    <a:pt x="0" y="0"/>
                  </a:moveTo>
                  <a:lnTo>
                    <a:pt x="269871" y="202121"/>
                  </a:lnTo>
                  <a:lnTo>
                    <a:pt x="270" y="404603"/>
                  </a:lnTo>
                </a:path>
              </a:pathLst>
            </a:custGeom>
            <a:ln w="1348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92604" y="7943612"/>
              <a:ext cx="3495675" cy="584200"/>
            </a:xfrm>
            <a:custGeom>
              <a:avLst/>
              <a:gdLst/>
              <a:ahLst/>
              <a:cxnLst/>
              <a:rect l="l" t="t" r="r" b="b"/>
              <a:pathLst>
                <a:path w="3495675" h="584200">
                  <a:moveTo>
                    <a:pt x="3203385" y="583739"/>
                  </a:moveTo>
                  <a:lnTo>
                    <a:pt x="291869" y="583739"/>
                  </a:lnTo>
                  <a:lnTo>
                    <a:pt x="245935" y="580103"/>
                  </a:lnTo>
                  <a:lnTo>
                    <a:pt x="201546" y="569412"/>
                  </a:lnTo>
                  <a:lnTo>
                    <a:pt x="159485" y="551990"/>
                  </a:lnTo>
                  <a:lnTo>
                    <a:pt x="120538" y="528162"/>
                  </a:lnTo>
                  <a:lnTo>
                    <a:pt x="85486" y="498253"/>
                  </a:lnTo>
                  <a:lnTo>
                    <a:pt x="55577" y="463202"/>
                  </a:lnTo>
                  <a:lnTo>
                    <a:pt x="31749" y="424254"/>
                  </a:lnTo>
                  <a:lnTo>
                    <a:pt x="14327" y="382193"/>
                  </a:lnTo>
                  <a:lnTo>
                    <a:pt x="3635" y="337804"/>
                  </a:lnTo>
                  <a:lnTo>
                    <a:pt x="0" y="291869"/>
                  </a:lnTo>
                  <a:lnTo>
                    <a:pt x="3635" y="245935"/>
                  </a:lnTo>
                  <a:lnTo>
                    <a:pt x="14327" y="201546"/>
                  </a:lnTo>
                  <a:lnTo>
                    <a:pt x="31749" y="159485"/>
                  </a:lnTo>
                  <a:lnTo>
                    <a:pt x="55577" y="120538"/>
                  </a:lnTo>
                  <a:lnTo>
                    <a:pt x="85486" y="85486"/>
                  </a:lnTo>
                  <a:lnTo>
                    <a:pt x="120538" y="55577"/>
                  </a:lnTo>
                  <a:lnTo>
                    <a:pt x="159485" y="31749"/>
                  </a:lnTo>
                  <a:lnTo>
                    <a:pt x="201546" y="14327"/>
                  </a:lnTo>
                  <a:lnTo>
                    <a:pt x="245935" y="3635"/>
                  </a:lnTo>
                  <a:lnTo>
                    <a:pt x="291869" y="0"/>
                  </a:lnTo>
                  <a:lnTo>
                    <a:pt x="3203385" y="0"/>
                  </a:lnTo>
                  <a:lnTo>
                    <a:pt x="3249319" y="3635"/>
                  </a:lnTo>
                  <a:lnTo>
                    <a:pt x="3293708" y="14327"/>
                  </a:lnTo>
                  <a:lnTo>
                    <a:pt x="3335769" y="31749"/>
                  </a:lnTo>
                  <a:lnTo>
                    <a:pt x="3374717" y="55577"/>
                  </a:lnTo>
                  <a:lnTo>
                    <a:pt x="3409768" y="85486"/>
                  </a:lnTo>
                  <a:lnTo>
                    <a:pt x="3439677" y="120538"/>
                  </a:lnTo>
                  <a:lnTo>
                    <a:pt x="3463505" y="159485"/>
                  </a:lnTo>
                  <a:lnTo>
                    <a:pt x="3480927" y="201546"/>
                  </a:lnTo>
                  <a:lnTo>
                    <a:pt x="3491619" y="245935"/>
                  </a:lnTo>
                  <a:lnTo>
                    <a:pt x="3495255" y="291869"/>
                  </a:lnTo>
                  <a:lnTo>
                    <a:pt x="3491619" y="337804"/>
                  </a:lnTo>
                  <a:lnTo>
                    <a:pt x="3480927" y="382193"/>
                  </a:lnTo>
                  <a:lnTo>
                    <a:pt x="3463505" y="424254"/>
                  </a:lnTo>
                  <a:lnTo>
                    <a:pt x="3439677" y="463202"/>
                  </a:lnTo>
                  <a:lnTo>
                    <a:pt x="3409768" y="498253"/>
                  </a:lnTo>
                  <a:lnTo>
                    <a:pt x="3374717" y="528162"/>
                  </a:lnTo>
                  <a:lnTo>
                    <a:pt x="3335769" y="551990"/>
                  </a:lnTo>
                  <a:lnTo>
                    <a:pt x="3293708" y="569412"/>
                  </a:lnTo>
                  <a:lnTo>
                    <a:pt x="3249319" y="580103"/>
                  </a:lnTo>
                  <a:lnTo>
                    <a:pt x="3203385" y="583739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486828" y="8034538"/>
            <a:ext cx="150685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b="1" spc="-90" dirty="0">
                <a:solidFill>
                  <a:srgbClr val="FFFFFF"/>
                </a:solidFill>
                <a:latin typeface="Verdana"/>
                <a:cs typeface="Verdana"/>
              </a:rPr>
              <a:t>L-</a:t>
            </a:r>
            <a:r>
              <a:rPr sz="2250" b="1" spc="-1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50" b="1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b="1" spc="-100" dirty="0">
                <a:solidFill>
                  <a:srgbClr val="FFFFFF"/>
                </a:solidFill>
                <a:latin typeface="Verdana"/>
                <a:cs typeface="Verdana"/>
              </a:rPr>
              <a:t>FAULT</a:t>
            </a:r>
            <a:endParaRPr sz="2250" dirty="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531663" y="8740578"/>
            <a:ext cx="3495675" cy="584200"/>
          </a:xfrm>
          <a:custGeom>
            <a:avLst/>
            <a:gdLst/>
            <a:ahLst/>
            <a:cxnLst/>
            <a:rect l="l" t="t" r="r" b="b"/>
            <a:pathLst>
              <a:path w="3495675" h="584200">
                <a:moveTo>
                  <a:pt x="3203384" y="583739"/>
                </a:moveTo>
                <a:lnTo>
                  <a:pt x="291869" y="583739"/>
                </a:lnTo>
                <a:lnTo>
                  <a:pt x="245935" y="580103"/>
                </a:lnTo>
                <a:lnTo>
                  <a:pt x="201546" y="569412"/>
                </a:lnTo>
                <a:lnTo>
                  <a:pt x="159485" y="551990"/>
                </a:lnTo>
                <a:lnTo>
                  <a:pt x="120538" y="528162"/>
                </a:lnTo>
                <a:lnTo>
                  <a:pt x="85486" y="498253"/>
                </a:lnTo>
                <a:lnTo>
                  <a:pt x="55577" y="463202"/>
                </a:lnTo>
                <a:lnTo>
                  <a:pt x="31749" y="424254"/>
                </a:lnTo>
                <a:lnTo>
                  <a:pt x="14327" y="382193"/>
                </a:lnTo>
                <a:lnTo>
                  <a:pt x="3635" y="337804"/>
                </a:lnTo>
                <a:lnTo>
                  <a:pt x="0" y="291870"/>
                </a:lnTo>
                <a:lnTo>
                  <a:pt x="3635" y="245936"/>
                </a:lnTo>
                <a:lnTo>
                  <a:pt x="14327" y="201546"/>
                </a:lnTo>
                <a:lnTo>
                  <a:pt x="31749" y="159486"/>
                </a:lnTo>
                <a:lnTo>
                  <a:pt x="55577" y="120538"/>
                </a:lnTo>
                <a:lnTo>
                  <a:pt x="85486" y="85486"/>
                </a:lnTo>
                <a:lnTo>
                  <a:pt x="120538" y="55577"/>
                </a:lnTo>
                <a:lnTo>
                  <a:pt x="159485" y="31749"/>
                </a:lnTo>
                <a:lnTo>
                  <a:pt x="201546" y="14327"/>
                </a:lnTo>
                <a:lnTo>
                  <a:pt x="245935" y="3635"/>
                </a:lnTo>
                <a:lnTo>
                  <a:pt x="291869" y="0"/>
                </a:lnTo>
                <a:lnTo>
                  <a:pt x="3203384" y="0"/>
                </a:lnTo>
                <a:lnTo>
                  <a:pt x="3249318" y="3635"/>
                </a:lnTo>
                <a:lnTo>
                  <a:pt x="3293707" y="14327"/>
                </a:lnTo>
                <a:lnTo>
                  <a:pt x="3335768" y="31749"/>
                </a:lnTo>
                <a:lnTo>
                  <a:pt x="3374716" y="55577"/>
                </a:lnTo>
                <a:lnTo>
                  <a:pt x="3409767" y="85486"/>
                </a:lnTo>
                <a:lnTo>
                  <a:pt x="3439677" y="120538"/>
                </a:lnTo>
                <a:lnTo>
                  <a:pt x="3463505" y="159486"/>
                </a:lnTo>
                <a:lnTo>
                  <a:pt x="3480927" y="201546"/>
                </a:lnTo>
                <a:lnTo>
                  <a:pt x="3491618" y="245936"/>
                </a:lnTo>
                <a:lnTo>
                  <a:pt x="3495254" y="291870"/>
                </a:lnTo>
                <a:lnTo>
                  <a:pt x="3491618" y="337804"/>
                </a:lnTo>
                <a:lnTo>
                  <a:pt x="3480927" y="382193"/>
                </a:lnTo>
                <a:lnTo>
                  <a:pt x="3463505" y="424254"/>
                </a:lnTo>
                <a:lnTo>
                  <a:pt x="3439677" y="463202"/>
                </a:lnTo>
                <a:lnTo>
                  <a:pt x="3409767" y="498253"/>
                </a:lnTo>
                <a:lnTo>
                  <a:pt x="3374716" y="528162"/>
                </a:lnTo>
                <a:lnTo>
                  <a:pt x="3335768" y="551990"/>
                </a:lnTo>
                <a:lnTo>
                  <a:pt x="3293707" y="569412"/>
                </a:lnTo>
                <a:lnTo>
                  <a:pt x="3249318" y="580103"/>
                </a:lnTo>
                <a:lnTo>
                  <a:pt x="3203384" y="583739"/>
                </a:lnTo>
                <a:close/>
              </a:path>
            </a:pathLst>
          </a:custGeom>
          <a:solidFill>
            <a:srgbClr val="344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498041" y="8831505"/>
            <a:ext cx="156273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b="1" spc="-90" dirty="0">
                <a:solidFill>
                  <a:srgbClr val="FFFFFF"/>
                </a:solidFill>
                <a:latin typeface="Verdana"/>
                <a:cs typeface="Verdana"/>
              </a:rPr>
              <a:t>L-</a:t>
            </a:r>
            <a:r>
              <a:rPr sz="2250" b="1" spc="-114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50" b="1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b="1" spc="-95" dirty="0">
                <a:solidFill>
                  <a:srgbClr val="FFFFFF"/>
                </a:solidFill>
                <a:latin typeface="Verdana"/>
                <a:cs typeface="Verdana"/>
              </a:rPr>
              <a:t>FAULT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570724" y="9537547"/>
            <a:ext cx="3495675" cy="584200"/>
          </a:xfrm>
          <a:custGeom>
            <a:avLst/>
            <a:gdLst/>
            <a:ahLst/>
            <a:cxnLst/>
            <a:rect l="l" t="t" r="r" b="b"/>
            <a:pathLst>
              <a:path w="3495675" h="584200">
                <a:moveTo>
                  <a:pt x="3203385" y="583739"/>
                </a:moveTo>
                <a:lnTo>
                  <a:pt x="291869" y="583739"/>
                </a:lnTo>
                <a:lnTo>
                  <a:pt x="245935" y="580103"/>
                </a:lnTo>
                <a:lnTo>
                  <a:pt x="201546" y="569412"/>
                </a:lnTo>
                <a:lnTo>
                  <a:pt x="159485" y="551990"/>
                </a:lnTo>
                <a:lnTo>
                  <a:pt x="120538" y="528162"/>
                </a:lnTo>
                <a:lnTo>
                  <a:pt x="85486" y="498253"/>
                </a:lnTo>
                <a:lnTo>
                  <a:pt x="55577" y="463201"/>
                </a:lnTo>
                <a:lnTo>
                  <a:pt x="31749" y="424253"/>
                </a:lnTo>
                <a:lnTo>
                  <a:pt x="14327" y="382193"/>
                </a:lnTo>
                <a:lnTo>
                  <a:pt x="3635" y="337804"/>
                </a:lnTo>
                <a:lnTo>
                  <a:pt x="0" y="291869"/>
                </a:lnTo>
                <a:lnTo>
                  <a:pt x="3635" y="245935"/>
                </a:lnTo>
                <a:lnTo>
                  <a:pt x="14327" y="201546"/>
                </a:lnTo>
                <a:lnTo>
                  <a:pt x="31749" y="159485"/>
                </a:lnTo>
                <a:lnTo>
                  <a:pt x="55577" y="120537"/>
                </a:lnTo>
                <a:lnTo>
                  <a:pt x="85486" y="85486"/>
                </a:lnTo>
                <a:lnTo>
                  <a:pt x="120538" y="55577"/>
                </a:lnTo>
                <a:lnTo>
                  <a:pt x="159485" y="31749"/>
                </a:lnTo>
                <a:lnTo>
                  <a:pt x="201546" y="14327"/>
                </a:lnTo>
                <a:lnTo>
                  <a:pt x="245935" y="3635"/>
                </a:lnTo>
                <a:lnTo>
                  <a:pt x="291869" y="0"/>
                </a:lnTo>
                <a:lnTo>
                  <a:pt x="3203385" y="0"/>
                </a:lnTo>
                <a:lnTo>
                  <a:pt x="3249319" y="3635"/>
                </a:lnTo>
                <a:lnTo>
                  <a:pt x="3293708" y="14327"/>
                </a:lnTo>
                <a:lnTo>
                  <a:pt x="3335769" y="31749"/>
                </a:lnTo>
                <a:lnTo>
                  <a:pt x="3374717" y="55577"/>
                </a:lnTo>
                <a:lnTo>
                  <a:pt x="3409768" y="85486"/>
                </a:lnTo>
                <a:lnTo>
                  <a:pt x="3439677" y="120537"/>
                </a:lnTo>
                <a:lnTo>
                  <a:pt x="3463505" y="159485"/>
                </a:lnTo>
                <a:lnTo>
                  <a:pt x="3480927" y="201546"/>
                </a:lnTo>
                <a:lnTo>
                  <a:pt x="3491619" y="245935"/>
                </a:lnTo>
                <a:lnTo>
                  <a:pt x="3495255" y="291869"/>
                </a:lnTo>
                <a:lnTo>
                  <a:pt x="3491619" y="337804"/>
                </a:lnTo>
                <a:lnTo>
                  <a:pt x="3480927" y="382193"/>
                </a:lnTo>
                <a:lnTo>
                  <a:pt x="3463505" y="424253"/>
                </a:lnTo>
                <a:lnTo>
                  <a:pt x="3439677" y="463201"/>
                </a:lnTo>
                <a:lnTo>
                  <a:pt x="3409768" y="498253"/>
                </a:lnTo>
                <a:lnTo>
                  <a:pt x="3374717" y="528162"/>
                </a:lnTo>
                <a:lnTo>
                  <a:pt x="3335769" y="551990"/>
                </a:lnTo>
                <a:lnTo>
                  <a:pt x="3293708" y="569412"/>
                </a:lnTo>
                <a:lnTo>
                  <a:pt x="3249319" y="580103"/>
                </a:lnTo>
                <a:lnTo>
                  <a:pt x="3203385" y="583739"/>
                </a:lnTo>
                <a:close/>
              </a:path>
            </a:pathLst>
          </a:custGeom>
          <a:solidFill>
            <a:srgbClr val="344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387602" y="9628471"/>
            <a:ext cx="186182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b="1" spc="-90" dirty="0">
                <a:solidFill>
                  <a:srgbClr val="FFFFFF"/>
                </a:solidFill>
                <a:latin typeface="Verdana"/>
                <a:cs typeface="Verdana"/>
              </a:rPr>
              <a:t>L-L-</a:t>
            </a:r>
            <a:r>
              <a:rPr sz="2250" b="1" spc="-114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50" b="1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b="1" spc="-95" dirty="0">
                <a:solidFill>
                  <a:srgbClr val="FFFFFF"/>
                </a:solidFill>
                <a:latin typeface="Verdana"/>
                <a:cs typeface="Verdana"/>
              </a:rPr>
              <a:t>FAULT</a:t>
            </a:r>
            <a:endParaRPr sz="2250">
              <a:latin typeface="Verdana"/>
              <a:cs typeface="Verdan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3746339" y="7628818"/>
            <a:ext cx="3669665" cy="2245995"/>
            <a:chOff x="13746339" y="7628818"/>
            <a:chExt cx="3669665" cy="2245995"/>
          </a:xfrm>
        </p:grpSpPr>
        <p:sp>
          <p:nvSpPr>
            <p:cNvPr id="46" name="object 46"/>
            <p:cNvSpPr/>
            <p:nvPr/>
          </p:nvSpPr>
          <p:spPr>
            <a:xfrm>
              <a:off x="13819039" y="8246882"/>
              <a:ext cx="697230" cy="135890"/>
            </a:xfrm>
            <a:custGeom>
              <a:avLst/>
              <a:gdLst/>
              <a:ahLst/>
              <a:cxnLst/>
              <a:rect l="l" t="t" r="r" b="b"/>
              <a:pathLst>
                <a:path w="697230" h="135890">
                  <a:moveTo>
                    <a:pt x="0" y="611"/>
                  </a:moveTo>
                  <a:lnTo>
                    <a:pt x="696962" y="0"/>
                  </a:lnTo>
                  <a:lnTo>
                    <a:pt x="697080" y="134867"/>
                  </a:lnTo>
                  <a:lnTo>
                    <a:pt x="118" y="135478"/>
                  </a:lnTo>
                  <a:lnTo>
                    <a:pt x="0" y="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246148" y="8112251"/>
              <a:ext cx="270510" cy="405130"/>
            </a:xfrm>
            <a:custGeom>
              <a:avLst/>
              <a:gdLst/>
              <a:ahLst/>
              <a:cxnLst/>
              <a:rect l="l" t="t" r="r" b="b"/>
              <a:pathLst>
                <a:path w="270509" h="405129">
                  <a:moveTo>
                    <a:pt x="0" y="0"/>
                  </a:moveTo>
                  <a:lnTo>
                    <a:pt x="269913" y="202065"/>
                  </a:lnTo>
                  <a:lnTo>
                    <a:pt x="354" y="404603"/>
                  </a:lnTo>
                </a:path>
              </a:pathLst>
            </a:custGeom>
            <a:ln w="1348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819046" y="7701525"/>
              <a:ext cx="635" cy="1971675"/>
            </a:xfrm>
            <a:custGeom>
              <a:avLst/>
              <a:gdLst/>
              <a:ahLst/>
              <a:cxnLst/>
              <a:rect l="l" t="t" r="r" b="b"/>
              <a:pathLst>
                <a:path w="634" h="1971675">
                  <a:moveTo>
                    <a:pt x="0" y="0"/>
                  </a:moveTo>
                  <a:lnTo>
                    <a:pt x="22" y="1971122"/>
                  </a:lnTo>
                </a:path>
              </a:pathLst>
            </a:custGeom>
            <a:ln w="1452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818981" y="9536846"/>
              <a:ext cx="697230" cy="135890"/>
            </a:xfrm>
            <a:custGeom>
              <a:avLst/>
              <a:gdLst/>
              <a:ahLst/>
              <a:cxnLst/>
              <a:rect l="l" t="t" r="r" b="b"/>
              <a:pathLst>
                <a:path w="697230" h="135890">
                  <a:moveTo>
                    <a:pt x="0" y="611"/>
                  </a:moveTo>
                  <a:lnTo>
                    <a:pt x="696962" y="0"/>
                  </a:lnTo>
                  <a:lnTo>
                    <a:pt x="697080" y="134867"/>
                  </a:lnTo>
                  <a:lnTo>
                    <a:pt x="118" y="135478"/>
                  </a:lnTo>
                  <a:lnTo>
                    <a:pt x="0" y="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246090" y="9402214"/>
              <a:ext cx="270510" cy="405130"/>
            </a:xfrm>
            <a:custGeom>
              <a:avLst/>
              <a:gdLst/>
              <a:ahLst/>
              <a:cxnLst/>
              <a:rect l="l" t="t" r="r" b="b"/>
              <a:pathLst>
                <a:path w="270509" h="405129">
                  <a:moveTo>
                    <a:pt x="0" y="0"/>
                  </a:moveTo>
                  <a:lnTo>
                    <a:pt x="269913" y="202065"/>
                  </a:lnTo>
                  <a:lnTo>
                    <a:pt x="354" y="404603"/>
                  </a:lnTo>
                </a:path>
              </a:pathLst>
            </a:custGeom>
            <a:ln w="1348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593278" y="8006113"/>
              <a:ext cx="2822575" cy="584200"/>
            </a:xfrm>
            <a:custGeom>
              <a:avLst/>
              <a:gdLst/>
              <a:ahLst/>
              <a:cxnLst/>
              <a:rect l="l" t="t" r="r" b="b"/>
              <a:pathLst>
                <a:path w="2822575" h="584200">
                  <a:moveTo>
                    <a:pt x="2530564" y="583739"/>
                  </a:moveTo>
                  <a:lnTo>
                    <a:pt x="291869" y="583739"/>
                  </a:lnTo>
                  <a:lnTo>
                    <a:pt x="245935" y="580103"/>
                  </a:lnTo>
                  <a:lnTo>
                    <a:pt x="201546" y="569412"/>
                  </a:lnTo>
                  <a:lnTo>
                    <a:pt x="159485" y="551990"/>
                  </a:lnTo>
                  <a:lnTo>
                    <a:pt x="120538" y="528162"/>
                  </a:lnTo>
                  <a:lnTo>
                    <a:pt x="85486" y="498253"/>
                  </a:lnTo>
                  <a:lnTo>
                    <a:pt x="55577" y="463202"/>
                  </a:lnTo>
                  <a:lnTo>
                    <a:pt x="31749" y="424254"/>
                  </a:lnTo>
                  <a:lnTo>
                    <a:pt x="14327" y="382193"/>
                  </a:lnTo>
                  <a:lnTo>
                    <a:pt x="3635" y="337804"/>
                  </a:lnTo>
                  <a:lnTo>
                    <a:pt x="0" y="291869"/>
                  </a:lnTo>
                  <a:lnTo>
                    <a:pt x="3635" y="245935"/>
                  </a:lnTo>
                  <a:lnTo>
                    <a:pt x="14327" y="201546"/>
                  </a:lnTo>
                  <a:lnTo>
                    <a:pt x="31749" y="159486"/>
                  </a:lnTo>
                  <a:lnTo>
                    <a:pt x="55577" y="120538"/>
                  </a:lnTo>
                  <a:lnTo>
                    <a:pt x="85486" y="85486"/>
                  </a:lnTo>
                  <a:lnTo>
                    <a:pt x="120538" y="55577"/>
                  </a:lnTo>
                  <a:lnTo>
                    <a:pt x="159485" y="31749"/>
                  </a:lnTo>
                  <a:lnTo>
                    <a:pt x="201546" y="14327"/>
                  </a:lnTo>
                  <a:lnTo>
                    <a:pt x="245935" y="3635"/>
                  </a:lnTo>
                  <a:lnTo>
                    <a:pt x="291869" y="0"/>
                  </a:lnTo>
                  <a:lnTo>
                    <a:pt x="2530564" y="0"/>
                  </a:lnTo>
                  <a:lnTo>
                    <a:pt x="2576498" y="3635"/>
                  </a:lnTo>
                  <a:lnTo>
                    <a:pt x="2620888" y="14327"/>
                  </a:lnTo>
                  <a:lnTo>
                    <a:pt x="2662948" y="31749"/>
                  </a:lnTo>
                  <a:lnTo>
                    <a:pt x="2701896" y="55577"/>
                  </a:lnTo>
                  <a:lnTo>
                    <a:pt x="2736947" y="85486"/>
                  </a:lnTo>
                  <a:lnTo>
                    <a:pt x="2766856" y="120538"/>
                  </a:lnTo>
                  <a:lnTo>
                    <a:pt x="2790684" y="159486"/>
                  </a:lnTo>
                  <a:lnTo>
                    <a:pt x="2808107" y="201546"/>
                  </a:lnTo>
                  <a:lnTo>
                    <a:pt x="2818798" y="245935"/>
                  </a:lnTo>
                  <a:lnTo>
                    <a:pt x="2822434" y="291869"/>
                  </a:lnTo>
                  <a:lnTo>
                    <a:pt x="2818798" y="337804"/>
                  </a:lnTo>
                  <a:lnTo>
                    <a:pt x="2808107" y="382193"/>
                  </a:lnTo>
                  <a:lnTo>
                    <a:pt x="2790684" y="424254"/>
                  </a:lnTo>
                  <a:lnTo>
                    <a:pt x="2766856" y="463202"/>
                  </a:lnTo>
                  <a:lnTo>
                    <a:pt x="2736947" y="498253"/>
                  </a:lnTo>
                  <a:lnTo>
                    <a:pt x="2701896" y="528162"/>
                  </a:lnTo>
                  <a:lnTo>
                    <a:pt x="2662948" y="551990"/>
                  </a:lnTo>
                  <a:lnTo>
                    <a:pt x="2620888" y="569412"/>
                  </a:lnTo>
                  <a:lnTo>
                    <a:pt x="2576498" y="580103"/>
                  </a:lnTo>
                  <a:lnTo>
                    <a:pt x="2530564" y="583739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5101609" y="8097039"/>
            <a:ext cx="1805939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b="1" spc="-90" dirty="0">
                <a:solidFill>
                  <a:srgbClr val="FFFFFF"/>
                </a:solidFill>
                <a:latin typeface="Verdana"/>
                <a:cs typeface="Verdana"/>
              </a:rPr>
              <a:t>L-L-</a:t>
            </a:r>
            <a:r>
              <a:rPr sz="2250" b="1" spc="-1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50" b="1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b="1" spc="-95" dirty="0">
                <a:solidFill>
                  <a:srgbClr val="FFFFFF"/>
                </a:solidFill>
                <a:latin typeface="Verdana"/>
                <a:cs typeface="Verdana"/>
              </a:rPr>
              <a:t>FAULT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4593278" y="9320269"/>
            <a:ext cx="2933065" cy="535305"/>
          </a:xfrm>
          <a:custGeom>
            <a:avLst/>
            <a:gdLst/>
            <a:ahLst/>
            <a:cxnLst/>
            <a:rect l="l" t="t" r="r" b="b"/>
            <a:pathLst>
              <a:path w="2933065" h="535304">
                <a:moveTo>
                  <a:pt x="2665802" y="535092"/>
                </a:moveTo>
                <a:lnTo>
                  <a:pt x="267547" y="535092"/>
                </a:lnTo>
                <a:lnTo>
                  <a:pt x="215107" y="529904"/>
                </a:lnTo>
                <a:lnTo>
                  <a:pt x="165161" y="514726"/>
                </a:lnTo>
                <a:lnTo>
                  <a:pt x="119111" y="490141"/>
                </a:lnTo>
                <a:lnTo>
                  <a:pt x="78362" y="456729"/>
                </a:lnTo>
                <a:lnTo>
                  <a:pt x="44951" y="415981"/>
                </a:lnTo>
                <a:lnTo>
                  <a:pt x="20366" y="369931"/>
                </a:lnTo>
                <a:lnTo>
                  <a:pt x="5188" y="319985"/>
                </a:lnTo>
                <a:lnTo>
                  <a:pt x="0" y="267546"/>
                </a:lnTo>
                <a:lnTo>
                  <a:pt x="5188" y="215106"/>
                </a:lnTo>
                <a:lnTo>
                  <a:pt x="20366" y="165160"/>
                </a:lnTo>
                <a:lnTo>
                  <a:pt x="44951" y="119111"/>
                </a:lnTo>
                <a:lnTo>
                  <a:pt x="78362" y="78362"/>
                </a:lnTo>
                <a:lnTo>
                  <a:pt x="119111" y="44951"/>
                </a:lnTo>
                <a:lnTo>
                  <a:pt x="165161" y="20365"/>
                </a:lnTo>
                <a:lnTo>
                  <a:pt x="215107" y="5188"/>
                </a:lnTo>
                <a:lnTo>
                  <a:pt x="267547" y="0"/>
                </a:lnTo>
                <a:lnTo>
                  <a:pt x="2665802" y="0"/>
                </a:lnTo>
                <a:lnTo>
                  <a:pt x="2718242" y="5188"/>
                </a:lnTo>
                <a:lnTo>
                  <a:pt x="2768188" y="20365"/>
                </a:lnTo>
                <a:lnTo>
                  <a:pt x="2814237" y="44951"/>
                </a:lnTo>
                <a:lnTo>
                  <a:pt x="2854986" y="78362"/>
                </a:lnTo>
                <a:lnTo>
                  <a:pt x="2888398" y="119111"/>
                </a:lnTo>
                <a:lnTo>
                  <a:pt x="2912983" y="165160"/>
                </a:lnTo>
                <a:lnTo>
                  <a:pt x="2928160" y="215106"/>
                </a:lnTo>
                <a:lnTo>
                  <a:pt x="2932557" y="259544"/>
                </a:lnTo>
                <a:lnTo>
                  <a:pt x="2932557" y="275548"/>
                </a:lnTo>
                <a:lnTo>
                  <a:pt x="2928160" y="319985"/>
                </a:lnTo>
                <a:lnTo>
                  <a:pt x="2912983" y="369931"/>
                </a:lnTo>
                <a:lnTo>
                  <a:pt x="2888398" y="415981"/>
                </a:lnTo>
                <a:lnTo>
                  <a:pt x="2854986" y="456729"/>
                </a:lnTo>
                <a:lnTo>
                  <a:pt x="2814237" y="490141"/>
                </a:lnTo>
                <a:lnTo>
                  <a:pt x="2768188" y="514726"/>
                </a:lnTo>
                <a:lnTo>
                  <a:pt x="2718242" y="529904"/>
                </a:lnTo>
                <a:lnTo>
                  <a:pt x="2665802" y="535092"/>
                </a:lnTo>
                <a:close/>
              </a:path>
            </a:pathLst>
          </a:custGeom>
          <a:solidFill>
            <a:srgbClr val="344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5068663" y="9402559"/>
            <a:ext cx="1983105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b="1" spc="-85" dirty="0">
                <a:solidFill>
                  <a:srgbClr val="FFFFFF"/>
                </a:solidFill>
                <a:latin typeface="Verdana"/>
                <a:cs typeface="Verdana"/>
              </a:rPr>
              <a:t>L-L-L-</a:t>
            </a:r>
            <a:r>
              <a:rPr sz="2050" b="1" spc="-9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050" b="1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b="1" spc="-75" dirty="0">
                <a:solidFill>
                  <a:srgbClr val="FFFFFF"/>
                </a:solidFill>
                <a:latin typeface="Verdana"/>
                <a:cs typeface="Verdana"/>
              </a:rPr>
              <a:t>FAULT</a:t>
            </a:r>
            <a:endParaRPr sz="2050">
              <a:latin typeface="Verdana"/>
              <a:cs typeface="Verdan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435523" y="5675112"/>
            <a:ext cx="4409440" cy="3583304"/>
            <a:chOff x="1435523" y="5675112"/>
            <a:chExt cx="4409440" cy="3583304"/>
          </a:xfrm>
        </p:grpSpPr>
        <p:sp>
          <p:nvSpPr>
            <p:cNvPr id="56" name="object 56"/>
            <p:cNvSpPr/>
            <p:nvPr/>
          </p:nvSpPr>
          <p:spPr>
            <a:xfrm>
              <a:off x="1506962" y="7872174"/>
              <a:ext cx="771525" cy="142875"/>
            </a:xfrm>
            <a:custGeom>
              <a:avLst/>
              <a:gdLst/>
              <a:ahLst/>
              <a:cxnLst/>
              <a:rect l="l" t="t" r="r" b="b"/>
              <a:pathLst>
                <a:path w="771525" h="142875">
                  <a:moveTo>
                    <a:pt x="0" y="0"/>
                  </a:moveTo>
                  <a:lnTo>
                    <a:pt x="770990" y="0"/>
                  </a:lnTo>
                  <a:lnTo>
                    <a:pt x="770990" y="142874"/>
                  </a:lnTo>
                  <a:lnTo>
                    <a:pt x="0" y="142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92202" y="7729299"/>
              <a:ext cx="285750" cy="428625"/>
            </a:xfrm>
            <a:custGeom>
              <a:avLst/>
              <a:gdLst/>
              <a:ahLst/>
              <a:cxnLst/>
              <a:rect l="l" t="t" r="r" b="b"/>
              <a:pathLst>
                <a:path w="285750" h="428625">
                  <a:moveTo>
                    <a:pt x="0" y="0"/>
                  </a:moveTo>
                  <a:lnTo>
                    <a:pt x="285750" y="214312"/>
                  </a:lnTo>
                  <a:lnTo>
                    <a:pt x="0" y="428624"/>
                  </a:lnTo>
                </a:path>
              </a:pathLst>
            </a:custGeom>
            <a:ln w="142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06962" y="6456808"/>
              <a:ext cx="771525" cy="142875"/>
            </a:xfrm>
            <a:custGeom>
              <a:avLst/>
              <a:gdLst/>
              <a:ahLst/>
              <a:cxnLst/>
              <a:rect l="l" t="t" r="r" b="b"/>
              <a:pathLst>
                <a:path w="771525" h="142875">
                  <a:moveTo>
                    <a:pt x="0" y="0"/>
                  </a:moveTo>
                  <a:lnTo>
                    <a:pt x="770990" y="0"/>
                  </a:lnTo>
                  <a:lnTo>
                    <a:pt x="770990" y="142874"/>
                  </a:lnTo>
                  <a:lnTo>
                    <a:pt x="0" y="142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92202" y="6313933"/>
              <a:ext cx="285750" cy="428625"/>
            </a:xfrm>
            <a:custGeom>
              <a:avLst/>
              <a:gdLst/>
              <a:ahLst/>
              <a:cxnLst/>
              <a:rect l="l" t="t" r="r" b="b"/>
              <a:pathLst>
                <a:path w="285750" h="428625">
                  <a:moveTo>
                    <a:pt x="0" y="0"/>
                  </a:moveTo>
                  <a:lnTo>
                    <a:pt x="285750" y="214312"/>
                  </a:lnTo>
                  <a:lnTo>
                    <a:pt x="0" y="428624"/>
                  </a:lnTo>
                </a:path>
              </a:pathLst>
            </a:custGeom>
            <a:ln w="142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35523" y="5675112"/>
              <a:ext cx="142875" cy="3583304"/>
            </a:xfrm>
            <a:custGeom>
              <a:avLst/>
              <a:gdLst/>
              <a:ahLst/>
              <a:cxnLst/>
              <a:rect l="l" t="t" r="r" b="b"/>
              <a:pathLst>
                <a:path w="142875" h="3583304">
                  <a:moveTo>
                    <a:pt x="142874" y="0"/>
                  </a:moveTo>
                  <a:lnTo>
                    <a:pt x="142874" y="3583188"/>
                  </a:lnTo>
                  <a:lnTo>
                    <a:pt x="0" y="3583188"/>
                  </a:lnTo>
                  <a:lnTo>
                    <a:pt x="0" y="0"/>
                  </a:lnTo>
                  <a:lnTo>
                    <a:pt x="142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49390" y="6236376"/>
              <a:ext cx="3495675" cy="584200"/>
            </a:xfrm>
            <a:custGeom>
              <a:avLst/>
              <a:gdLst/>
              <a:ahLst/>
              <a:cxnLst/>
              <a:rect l="l" t="t" r="r" b="b"/>
              <a:pathLst>
                <a:path w="3495675" h="584200">
                  <a:moveTo>
                    <a:pt x="3203385" y="583739"/>
                  </a:moveTo>
                  <a:lnTo>
                    <a:pt x="291870" y="583739"/>
                  </a:lnTo>
                  <a:lnTo>
                    <a:pt x="245935" y="580103"/>
                  </a:lnTo>
                  <a:lnTo>
                    <a:pt x="201546" y="569412"/>
                  </a:lnTo>
                  <a:lnTo>
                    <a:pt x="159486" y="551990"/>
                  </a:lnTo>
                  <a:lnTo>
                    <a:pt x="120538" y="528162"/>
                  </a:lnTo>
                  <a:lnTo>
                    <a:pt x="85486" y="498252"/>
                  </a:lnTo>
                  <a:lnTo>
                    <a:pt x="55577" y="463201"/>
                  </a:lnTo>
                  <a:lnTo>
                    <a:pt x="31749" y="424253"/>
                  </a:lnTo>
                  <a:lnTo>
                    <a:pt x="14327" y="382193"/>
                  </a:lnTo>
                  <a:lnTo>
                    <a:pt x="3635" y="337804"/>
                  </a:lnTo>
                  <a:lnTo>
                    <a:pt x="0" y="291870"/>
                  </a:lnTo>
                  <a:lnTo>
                    <a:pt x="3635" y="245935"/>
                  </a:lnTo>
                  <a:lnTo>
                    <a:pt x="14327" y="201546"/>
                  </a:lnTo>
                  <a:lnTo>
                    <a:pt x="31749" y="159485"/>
                  </a:lnTo>
                  <a:lnTo>
                    <a:pt x="55577" y="120537"/>
                  </a:lnTo>
                  <a:lnTo>
                    <a:pt x="85486" y="85486"/>
                  </a:lnTo>
                  <a:lnTo>
                    <a:pt x="120538" y="55577"/>
                  </a:lnTo>
                  <a:lnTo>
                    <a:pt x="159486" y="31749"/>
                  </a:lnTo>
                  <a:lnTo>
                    <a:pt x="201546" y="14327"/>
                  </a:lnTo>
                  <a:lnTo>
                    <a:pt x="245935" y="3635"/>
                  </a:lnTo>
                  <a:lnTo>
                    <a:pt x="291870" y="0"/>
                  </a:lnTo>
                  <a:lnTo>
                    <a:pt x="3203385" y="0"/>
                  </a:lnTo>
                  <a:lnTo>
                    <a:pt x="3249319" y="3635"/>
                  </a:lnTo>
                  <a:lnTo>
                    <a:pt x="3293708" y="14327"/>
                  </a:lnTo>
                  <a:lnTo>
                    <a:pt x="3335769" y="31749"/>
                  </a:lnTo>
                  <a:lnTo>
                    <a:pt x="3374716" y="55577"/>
                  </a:lnTo>
                  <a:lnTo>
                    <a:pt x="3409768" y="85486"/>
                  </a:lnTo>
                  <a:lnTo>
                    <a:pt x="3439677" y="120537"/>
                  </a:lnTo>
                  <a:lnTo>
                    <a:pt x="3463505" y="159485"/>
                  </a:lnTo>
                  <a:lnTo>
                    <a:pt x="3480927" y="201546"/>
                  </a:lnTo>
                  <a:lnTo>
                    <a:pt x="3491619" y="245935"/>
                  </a:lnTo>
                  <a:lnTo>
                    <a:pt x="3495255" y="291870"/>
                  </a:lnTo>
                  <a:lnTo>
                    <a:pt x="3491619" y="337804"/>
                  </a:lnTo>
                  <a:lnTo>
                    <a:pt x="3480927" y="382193"/>
                  </a:lnTo>
                  <a:lnTo>
                    <a:pt x="3463505" y="424253"/>
                  </a:lnTo>
                  <a:lnTo>
                    <a:pt x="3439677" y="463201"/>
                  </a:lnTo>
                  <a:lnTo>
                    <a:pt x="3409768" y="498252"/>
                  </a:lnTo>
                  <a:lnTo>
                    <a:pt x="3374716" y="528162"/>
                  </a:lnTo>
                  <a:lnTo>
                    <a:pt x="3335769" y="551990"/>
                  </a:lnTo>
                  <a:lnTo>
                    <a:pt x="3293708" y="569412"/>
                  </a:lnTo>
                  <a:lnTo>
                    <a:pt x="3249319" y="580103"/>
                  </a:lnTo>
                  <a:lnTo>
                    <a:pt x="3203385" y="583739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213058" y="6327301"/>
            <a:ext cx="176847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b="1" spc="-240" dirty="0">
                <a:solidFill>
                  <a:srgbClr val="FFFFFF"/>
                </a:solidFill>
                <a:latin typeface="Verdana"/>
                <a:cs typeface="Verdana"/>
              </a:rPr>
              <a:t>SINGLE</a:t>
            </a:r>
            <a:r>
              <a:rPr sz="2250" b="1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b="1" spc="-310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endParaRPr sz="2250" dirty="0">
              <a:latin typeface="Verdana"/>
              <a:cs typeface="Verdan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349390" y="7651743"/>
            <a:ext cx="3495675" cy="584200"/>
          </a:xfrm>
          <a:custGeom>
            <a:avLst/>
            <a:gdLst/>
            <a:ahLst/>
            <a:cxnLst/>
            <a:rect l="l" t="t" r="r" b="b"/>
            <a:pathLst>
              <a:path w="3495675" h="584200">
                <a:moveTo>
                  <a:pt x="3203385" y="583740"/>
                </a:moveTo>
                <a:lnTo>
                  <a:pt x="291870" y="583740"/>
                </a:lnTo>
                <a:lnTo>
                  <a:pt x="245935" y="580104"/>
                </a:lnTo>
                <a:lnTo>
                  <a:pt x="201546" y="569413"/>
                </a:lnTo>
                <a:lnTo>
                  <a:pt x="159486" y="551990"/>
                </a:lnTo>
                <a:lnTo>
                  <a:pt x="120538" y="528162"/>
                </a:lnTo>
                <a:lnTo>
                  <a:pt x="85486" y="498253"/>
                </a:lnTo>
                <a:lnTo>
                  <a:pt x="55577" y="463201"/>
                </a:lnTo>
                <a:lnTo>
                  <a:pt x="31749" y="424253"/>
                </a:lnTo>
                <a:lnTo>
                  <a:pt x="14327" y="382193"/>
                </a:lnTo>
                <a:lnTo>
                  <a:pt x="3635" y="337804"/>
                </a:lnTo>
                <a:lnTo>
                  <a:pt x="0" y="291869"/>
                </a:lnTo>
                <a:lnTo>
                  <a:pt x="3635" y="245935"/>
                </a:lnTo>
                <a:lnTo>
                  <a:pt x="14327" y="201546"/>
                </a:lnTo>
                <a:lnTo>
                  <a:pt x="31749" y="159485"/>
                </a:lnTo>
                <a:lnTo>
                  <a:pt x="55577" y="120538"/>
                </a:lnTo>
                <a:lnTo>
                  <a:pt x="85486" y="85486"/>
                </a:lnTo>
                <a:lnTo>
                  <a:pt x="120538" y="55577"/>
                </a:lnTo>
                <a:lnTo>
                  <a:pt x="159486" y="31749"/>
                </a:lnTo>
                <a:lnTo>
                  <a:pt x="201546" y="14327"/>
                </a:lnTo>
                <a:lnTo>
                  <a:pt x="245935" y="3635"/>
                </a:lnTo>
                <a:lnTo>
                  <a:pt x="291870" y="0"/>
                </a:lnTo>
                <a:lnTo>
                  <a:pt x="3203385" y="0"/>
                </a:lnTo>
                <a:lnTo>
                  <a:pt x="3249319" y="3635"/>
                </a:lnTo>
                <a:lnTo>
                  <a:pt x="3293708" y="14327"/>
                </a:lnTo>
                <a:lnTo>
                  <a:pt x="3335769" y="31749"/>
                </a:lnTo>
                <a:lnTo>
                  <a:pt x="3374716" y="55577"/>
                </a:lnTo>
                <a:lnTo>
                  <a:pt x="3409768" y="85486"/>
                </a:lnTo>
                <a:lnTo>
                  <a:pt x="3439677" y="120538"/>
                </a:lnTo>
                <a:lnTo>
                  <a:pt x="3463505" y="159485"/>
                </a:lnTo>
                <a:lnTo>
                  <a:pt x="3480927" y="201546"/>
                </a:lnTo>
                <a:lnTo>
                  <a:pt x="3491619" y="245935"/>
                </a:lnTo>
                <a:lnTo>
                  <a:pt x="3495255" y="291869"/>
                </a:lnTo>
                <a:lnTo>
                  <a:pt x="3491619" y="337804"/>
                </a:lnTo>
                <a:lnTo>
                  <a:pt x="3480927" y="382193"/>
                </a:lnTo>
                <a:lnTo>
                  <a:pt x="3463505" y="424253"/>
                </a:lnTo>
                <a:lnTo>
                  <a:pt x="3439677" y="463201"/>
                </a:lnTo>
                <a:lnTo>
                  <a:pt x="3409768" y="498253"/>
                </a:lnTo>
                <a:lnTo>
                  <a:pt x="3374716" y="528162"/>
                </a:lnTo>
                <a:lnTo>
                  <a:pt x="3335769" y="551990"/>
                </a:lnTo>
                <a:lnTo>
                  <a:pt x="3293708" y="569413"/>
                </a:lnTo>
                <a:lnTo>
                  <a:pt x="3249319" y="580104"/>
                </a:lnTo>
                <a:lnTo>
                  <a:pt x="3203385" y="583740"/>
                </a:lnTo>
                <a:close/>
              </a:path>
            </a:pathLst>
          </a:custGeom>
          <a:solidFill>
            <a:srgbClr val="344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145463" y="7742669"/>
            <a:ext cx="190309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b="1" spc="-190" dirty="0">
                <a:solidFill>
                  <a:srgbClr val="FFFFFF"/>
                </a:solidFill>
                <a:latin typeface="Verdana"/>
                <a:cs typeface="Verdana"/>
              </a:rPr>
              <a:t>DOUBLE</a:t>
            </a:r>
            <a:r>
              <a:rPr sz="2250" b="1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b="1" spc="-310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349390" y="8890638"/>
            <a:ext cx="3495675" cy="584200"/>
          </a:xfrm>
          <a:custGeom>
            <a:avLst/>
            <a:gdLst/>
            <a:ahLst/>
            <a:cxnLst/>
            <a:rect l="l" t="t" r="r" b="b"/>
            <a:pathLst>
              <a:path w="3495675" h="584200">
                <a:moveTo>
                  <a:pt x="3203385" y="583740"/>
                </a:moveTo>
                <a:lnTo>
                  <a:pt x="291870" y="583740"/>
                </a:lnTo>
                <a:lnTo>
                  <a:pt x="245935" y="580104"/>
                </a:lnTo>
                <a:lnTo>
                  <a:pt x="201546" y="569413"/>
                </a:lnTo>
                <a:lnTo>
                  <a:pt x="159486" y="551990"/>
                </a:lnTo>
                <a:lnTo>
                  <a:pt x="120538" y="528162"/>
                </a:lnTo>
                <a:lnTo>
                  <a:pt x="85486" y="498253"/>
                </a:lnTo>
                <a:lnTo>
                  <a:pt x="55577" y="463202"/>
                </a:lnTo>
                <a:lnTo>
                  <a:pt x="31749" y="424254"/>
                </a:lnTo>
                <a:lnTo>
                  <a:pt x="14327" y="382193"/>
                </a:lnTo>
                <a:lnTo>
                  <a:pt x="3635" y="337804"/>
                </a:lnTo>
                <a:lnTo>
                  <a:pt x="0" y="291869"/>
                </a:lnTo>
                <a:lnTo>
                  <a:pt x="3635" y="245935"/>
                </a:lnTo>
                <a:lnTo>
                  <a:pt x="14327" y="201546"/>
                </a:lnTo>
                <a:lnTo>
                  <a:pt x="31749" y="159485"/>
                </a:lnTo>
                <a:lnTo>
                  <a:pt x="55577" y="120538"/>
                </a:lnTo>
                <a:lnTo>
                  <a:pt x="85486" y="85486"/>
                </a:lnTo>
                <a:lnTo>
                  <a:pt x="120538" y="55577"/>
                </a:lnTo>
                <a:lnTo>
                  <a:pt x="159486" y="31749"/>
                </a:lnTo>
                <a:lnTo>
                  <a:pt x="201546" y="14327"/>
                </a:lnTo>
                <a:lnTo>
                  <a:pt x="245935" y="3635"/>
                </a:lnTo>
                <a:lnTo>
                  <a:pt x="291870" y="0"/>
                </a:lnTo>
                <a:lnTo>
                  <a:pt x="3203385" y="0"/>
                </a:lnTo>
                <a:lnTo>
                  <a:pt x="3249319" y="3635"/>
                </a:lnTo>
                <a:lnTo>
                  <a:pt x="3293708" y="14327"/>
                </a:lnTo>
                <a:lnTo>
                  <a:pt x="3335769" y="31749"/>
                </a:lnTo>
                <a:lnTo>
                  <a:pt x="3374716" y="55577"/>
                </a:lnTo>
                <a:lnTo>
                  <a:pt x="3409768" y="85486"/>
                </a:lnTo>
                <a:lnTo>
                  <a:pt x="3439677" y="120538"/>
                </a:lnTo>
                <a:lnTo>
                  <a:pt x="3463505" y="159485"/>
                </a:lnTo>
                <a:lnTo>
                  <a:pt x="3480927" y="201546"/>
                </a:lnTo>
                <a:lnTo>
                  <a:pt x="3491619" y="245935"/>
                </a:lnTo>
                <a:lnTo>
                  <a:pt x="3495255" y="291869"/>
                </a:lnTo>
                <a:lnTo>
                  <a:pt x="3491619" y="337804"/>
                </a:lnTo>
                <a:lnTo>
                  <a:pt x="3480927" y="382193"/>
                </a:lnTo>
                <a:lnTo>
                  <a:pt x="3463505" y="424254"/>
                </a:lnTo>
                <a:lnTo>
                  <a:pt x="3439677" y="463202"/>
                </a:lnTo>
                <a:lnTo>
                  <a:pt x="3409768" y="498253"/>
                </a:lnTo>
                <a:lnTo>
                  <a:pt x="3374716" y="528162"/>
                </a:lnTo>
                <a:lnTo>
                  <a:pt x="3335769" y="551990"/>
                </a:lnTo>
                <a:lnTo>
                  <a:pt x="3293708" y="569413"/>
                </a:lnTo>
                <a:lnTo>
                  <a:pt x="3249319" y="580104"/>
                </a:lnTo>
                <a:lnTo>
                  <a:pt x="3203385" y="583740"/>
                </a:lnTo>
                <a:close/>
              </a:path>
            </a:pathLst>
          </a:custGeom>
          <a:solidFill>
            <a:srgbClr val="344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238770" y="8981564"/>
            <a:ext cx="1717039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b="1" spc="-240" dirty="0">
                <a:solidFill>
                  <a:srgbClr val="FFFFFF"/>
                </a:solidFill>
                <a:latin typeface="Verdana"/>
                <a:cs typeface="Verdana"/>
              </a:rPr>
              <a:t>TRIPLE</a:t>
            </a:r>
            <a:r>
              <a:rPr sz="2250" b="1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b="1" spc="-310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endParaRPr sz="2250">
              <a:latin typeface="Verdana"/>
              <a:cs typeface="Verdana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506962" y="8901112"/>
            <a:ext cx="842644" cy="571500"/>
            <a:chOff x="1506962" y="8901112"/>
            <a:chExt cx="842644" cy="571500"/>
          </a:xfrm>
        </p:grpSpPr>
        <p:sp>
          <p:nvSpPr>
            <p:cNvPr id="68" name="object 68"/>
            <p:cNvSpPr/>
            <p:nvPr/>
          </p:nvSpPr>
          <p:spPr>
            <a:xfrm>
              <a:off x="1506962" y="9115424"/>
              <a:ext cx="771525" cy="142875"/>
            </a:xfrm>
            <a:custGeom>
              <a:avLst/>
              <a:gdLst/>
              <a:ahLst/>
              <a:cxnLst/>
              <a:rect l="l" t="t" r="r" b="b"/>
              <a:pathLst>
                <a:path w="771525" h="142875">
                  <a:moveTo>
                    <a:pt x="0" y="0"/>
                  </a:moveTo>
                  <a:lnTo>
                    <a:pt x="770990" y="0"/>
                  </a:lnTo>
                  <a:lnTo>
                    <a:pt x="770990" y="142874"/>
                  </a:lnTo>
                  <a:lnTo>
                    <a:pt x="0" y="142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92202" y="8972549"/>
              <a:ext cx="285750" cy="428625"/>
            </a:xfrm>
            <a:custGeom>
              <a:avLst/>
              <a:gdLst/>
              <a:ahLst/>
              <a:cxnLst/>
              <a:rect l="l" t="t" r="r" b="b"/>
              <a:pathLst>
                <a:path w="285750" h="428625">
                  <a:moveTo>
                    <a:pt x="0" y="0"/>
                  </a:moveTo>
                  <a:lnTo>
                    <a:pt x="285750" y="214312"/>
                  </a:lnTo>
                  <a:lnTo>
                    <a:pt x="0" y="428624"/>
                  </a:lnTo>
                </a:path>
              </a:pathLst>
            </a:custGeom>
            <a:ln w="1428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0" grpId="0"/>
      <p:bldP spid="14" grpId="0"/>
      <p:bldP spid="19" grpId="0"/>
      <p:bldP spid="23" grpId="0"/>
      <p:bldP spid="30" grpId="0"/>
      <p:bldP spid="40" grpId="0"/>
      <p:bldP spid="41" grpId="0" animBg="1"/>
      <p:bldP spid="42" grpId="0"/>
      <p:bldP spid="43" grpId="0" animBg="1"/>
      <p:bldP spid="44" grpId="0"/>
      <p:bldP spid="52" grpId="0"/>
      <p:bldP spid="53" grpId="0" animBg="1"/>
      <p:bldP spid="54" grpId="0"/>
      <p:bldP spid="62" grpId="0"/>
      <p:bldP spid="63" grpId="0" animBg="1"/>
      <p:bldP spid="64" grpId="0"/>
      <p:bldP spid="65" grpId="0" animBg="1"/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7520" y="380716"/>
            <a:ext cx="16995775" cy="1713230"/>
            <a:chOff x="147520" y="380716"/>
            <a:chExt cx="16995775" cy="1713230"/>
          </a:xfrm>
        </p:grpSpPr>
        <p:sp>
          <p:nvSpPr>
            <p:cNvPr id="3" name="object 3"/>
            <p:cNvSpPr/>
            <p:nvPr/>
          </p:nvSpPr>
          <p:spPr>
            <a:xfrm>
              <a:off x="763731" y="558707"/>
              <a:ext cx="16379190" cy="1330325"/>
            </a:xfrm>
            <a:custGeom>
              <a:avLst/>
              <a:gdLst/>
              <a:ahLst/>
              <a:cxnLst/>
              <a:rect l="l" t="t" r="r" b="b"/>
              <a:pathLst>
                <a:path w="16379190" h="1330325">
                  <a:moveTo>
                    <a:pt x="16143143" y="1330279"/>
                  </a:moveTo>
                  <a:lnTo>
                    <a:pt x="238125" y="1330279"/>
                  </a:lnTo>
                  <a:lnTo>
                    <a:pt x="191452" y="1325661"/>
                  </a:lnTo>
                  <a:lnTo>
                    <a:pt x="146998" y="1312153"/>
                  </a:lnTo>
                  <a:lnTo>
                    <a:pt x="106013" y="1290271"/>
                  </a:lnTo>
                  <a:lnTo>
                    <a:pt x="69745" y="1260534"/>
                  </a:lnTo>
                  <a:lnTo>
                    <a:pt x="40007" y="1224266"/>
                  </a:lnTo>
                  <a:lnTo>
                    <a:pt x="18126" y="1183281"/>
                  </a:lnTo>
                  <a:lnTo>
                    <a:pt x="4617" y="1138827"/>
                  </a:lnTo>
                  <a:lnTo>
                    <a:pt x="0" y="1092154"/>
                  </a:lnTo>
                  <a:lnTo>
                    <a:pt x="0" y="238125"/>
                  </a:lnTo>
                  <a:lnTo>
                    <a:pt x="4617" y="191452"/>
                  </a:lnTo>
                  <a:lnTo>
                    <a:pt x="18126" y="146998"/>
                  </a:lnTo>
                  <a:lnTo>
                    <a:pt x="40007" y="106013"/>
                  </a:lnTo>
                  <a:lnTo>
                    <a:pt x="69745" y="69745"/>
                  </a:lnTo>
                  <a:lnTo>
                    <a:pt x="106013" y="40007"/>
                  </a:lnTo>
                  <a:lnTo>
                    <a:pt x="146998" y="18126"/>
                  </a:lnTo>
                  <a:lnTo>
                    <a:pt x="191452" y="4617"/>
                  </a:lnTo>
                  <a:lnTo>
                    <a:pt x="238125" y="0"/>
                  </a:lnTo>
                  <a:lnTo>
                    <a:pt x="16143143" y="0"/>
                  </a:lnTo>
                  <a:lnTo>
                    <a:pt x="16189816" y="4617"/>
                  </a:lnTo>
                  <a:lnTo>
                    <a:pt x="16234269" y="18126"/>
                  </a:lnTo>
                  <a:lnTo>
                    <a:pt x="16275255" y="40007"/>
                  </a:lnTo>
                  <a:lnTo>
                    <a:pt x="16311524" y="69745"/>
                  </a:lnTo>
                  <a:lnTo>
                    <a:pt x="16341260" y="106013"/>
                  </a:lnTo>
                  <a:lnTo>
                    <a:pt x="16363142" y="146998"/>
                  </a:lnTo>
                  <a:lnTo>
                    <a:pt x="16376650" y="191452"/>
                  </a:lnTo>
                  <a:lnTo>
                    <a:pt x="16379068" y="215890"/>
                  </a:lnTo>
                  <a:lnTo>
                    <a:pt x="16379068" y="1114389"/>
                  </a:lnTo>
                  <a:lnTo>
                    <a:pt x="16363142" y="1183281"/>
                  </a:lnTo>
                  <a:lnTo>
                    <a:pt x="16341260" y="1224266"/>
                  </a:lnTo>
                  <a:lnTo>
                    <a:pt x="16311524" y="1260534"/>
                  </a:lnTo>
                  <a:lnTo>
                    <a:pt x="16275255" y="1290271"/>
                  </a:lnTo>
                  <a:lnTo>
                    <a:pt x="16234269" y="1312153"/>
                  </a:lnTo>
                  <a:lnTo>
                    <a:pt x="16189816" y="1325661"/>
                  </a:lnTo>
                  <a:lnTo>
                    <a:pt x="16143143" y="1330279"/>
                  </a:lnTo>
                  <a:close/>
                </a:path>
              </a:pathLst>
            </a:custGeom>
            <a:solidFill>
              <a:srgbClr val="F1C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7520" y="380716"/>
              <a:ext cx="1713230" cy="1713230"/>
            </a:xfrm>
            <a:custGeom>
              <a:avLst/>
              <a:gdLst/>
              <a:ahLst/>
              <a:cxnLst/>
              <a:rect l="l" t="t" r="r" b="b"/>
              <a:pathLst>
                <a:path w="1713230" h="1713230">
                  <a:moveTo>
                    <a:pt x="856318" y="1712636"/>
                  </a:moveTo>
                  <a:lnTo>
                    <a:pt x="807725" y="1711281"/>
                  </a:lnTo>
                  <a:lnTo>
                    <a:pt x="759844" y="1707262"/>
                  </a:lnTo>
                  <a:lnTo>
                    <a:pt x="712746" y="1700653"/>
                  </a:lnTo>
                  <a:lnTo>
                    <a:pt x="666504" y="1691526"/>
                  </a:lnTo>
                  <a:lnTo>
                    <a:pt x="621190" y="1679952"/>
                  </a:lnTo>
                  <a:lnTo>
                    <a:pt x="576876" y="1666005"/>
                  </a:lnTo>
                  <a:lnTo>
                    <a:pt x="533634" y="1649756"/>
                  </a:lnTo>
                  <a:lnTo>
                    <a:pt x="491538" y="1631278"/>
                  </a:lnTo>
                  <a:lnTo>
                    <a:pt x="450659" y="1610643"/>
                  </a:lnTo>
                  <a:lnTo>
                    <a:pt x="411069" y="1587923"/>
                  </a:lnTo>
                  <a:lnTo>
                    <a:pt x="372841" y="1563191"/>
                  </a:lnTo>
                  <a:lnTo>
                    <a:pt x="336046" y="1536520"/>
                  </a:lnTo>
                  <a:lnTo>
                    <a:pt x="300759" y="1507980"/>
                  </a:lnTo>
                  <a:lnTo>
                    <a:pt x="267049" y="1477645"/>
                  </a:lnTo>
                  <a:lnTo>
                    <a:pt x="234991" y="1445586"/>
                  </a:lnTo>
                  <a:lnTo>
                    <a:pt x="204656" y="1411877"/>
                  </a:lnTo>
                  <a:lnTo>
                    <a:pt x="176116" y="1376589"/>
                  </a:lnTo>
                  <a:lnTo>
                    <a:pt x="149444" y="1339795"/>
                  </a:lnTo>
                  <a:lnTo>
                    <a:pt x="124712" y="1301567"/>
                  </a:lnTo>
                  <a:lnTo>
                    <a:pt x="101993" y="1261977"/>
                  </a:lnTo>
                  <a:lnTo>
                    <a:pt x="81358" y="1221098"/>
                  </a:lnTo>
                  <a:lnTo>
                    <a:pt x="62880" y="1179001"/>
                  </a:lnTo>
                  <a:lnTo>
                    <a:pt x="46631" y="1135760"/>
                  </a:lnTo>
                  <a:lnTo>
                    <a:pt x="32684" y="1091446"/>
                  </a:lnTo>
                  <a:lnTo>
                    <a:pt x="21110" y="1046132"/>
                  </a:lnTo>
                  <a:lnTo>
                    <a:pt x="11983" y="999890"/>
                  </a:lnTo>
                  <a:lnTo>
                    <a:pt x="5374" y="952792"/>
                  </a:lnTo>
                  <a:lnTo>
                    <a:pt x="1355" y="904910"/>
                  </a:lnTo>
                  <a:lnTo>
                    <a:pt x="0" y="856318"/>
                  </a:lnTo>
                  <a:lnTo>
                    <a:pt x="1355" y="807725"/>
                  </a:lnTo>
                  <a:lnTo>
                    <a:pt x="5374" y="759844"/>
                  </a:lnTo>
                  <a:lnTo>
                    <a:pt x="11983" y="712746"/>
                  </a:lnTo>
                  <a:lnTo>
                    <a:pt x="21110" y="666504"/>
                  </a:lnTo>
                  <a:lnTo>
                    <a:pt x="32684" y="621190"/>
                  </a:lnTo>
                  <a:lnTo>
                    <a:pt x="46631" y="576876"/>
                  </a:lnTo>
                  <a:lnTo>
                    <a:pt x="62880" y="533634"/>
                  </a:lnTo>
                  <a:lnTo>
                    <a:pt x="81358" y="491538"/>
                  </a:lnTo>
                  <a:lnTo>
                    <a:pt x="101993" y="450659"/>
                  </a:lnTo>
                  <a:lnTo>
                    <a:pt x="124712" y="411069"/>
                  </a:lnTo>
                  <a:lnTo>
                    <a:pt x="149444" y="372841"/>
                  </a:lnTo>
                  <a:lnTo>
                    <a:pt x="176116" y="336046"/>
                  </a:lnTo>
                  <a:lnTo>
                    <a:pt x="204656" y="300759"/>
                  </a:lnTo>
                  <a:lnTo>
                    <a:pt x="234991" y="267049"/>
                  </a:lnTo>
                  <a:lnTo>
                    <a:pt x="267049" y="234991"/>
                  </a:lnTo>
                  <a:lnTo>
                    <a:pt x="300759" y="204656"/>
                  </a:lnTo>
                  <a:lnTo>
                    <a:pt x="336046" y="176116"/>
                  </a:lnTo>
                  <a:lnTo>
                    <a:pt x="372841" y="149444"/>
                  </a:lnTo>
                  <a:lnTo>
                    <a:pt x="411069" y="124712"/>
                  </a:lnTo>
                  <a:lnTo>
                    <a:pt x="450659" y="101993"/>
                  </a:lnTo>
                  <a:lnTo>
                    <a:pt x="491538" y="81358"/>
                  </a:lnTo>
                  <a:lnTo>
                    <a:pt x="533634" y="62880"/>
                  </a:lnTo>
                  <a:lnTo>
                    <a:pt x="576876" y="46631"/>
                  </a:lnTo>
                  <a:lnTo>
                    <a:pt x="621190" y="32684"/>
                  </a:lnTo>
                  <a:lnTo>
                    <a:pt x="666504" y="21110"/>
                  </a:lnTo>
                  <a:lnTo>
                    <a:pt x="712746" y="11983"/>
                  </a:lnTo>
                  <a:lnTo>
                    <a:pt x="759844" y="5374"/>
                  </a:lnTo>
                  <a:lnTo>
                    <a:pt x="807725" y="1355"/>
                  </a:lnTo>
                  <a:lnTo>
                    <a:pt x="856318" y="0"/>
                  </a:lnTo>
                  <a:lnTo>
                    <a:pt x="904910" y="1355"/>
                  </a:lnTo>
                  <a:lnTo>
                    <a:pt x="952792" y="5374"/>
                  </a:lnTo>
                  <a:lnTo>
                    <a:pt x="999890" y="11983"/>
                  </a:lnTo>
                  <a:lnTo>
                    <a:pt x="1046132" y="21110"/>
                  </a:lnTo>
                  <a:lnTo>
                    <a:pt x="1091446" y="32684"/>
                  </a:lnTo>
                  <a:lnTo>
                    <a:pt x="1135760" y="46631"/>
                  </a:lnTo>
                  <a:lnTo>
                    <a:pt x="1179001" y="62880"/>
                  </a:lnTo>
                  <a:lnTo>
                    <a:pt x="1221098" y="81358"/>
                  </a:lnTo>
                  <a:lnTo>
                    <a:pt x="1261977" y="101993"/>
                  </a:lnTo>
                  <a:lnTo>
                    <a:pt x="1301567" y="124712"/>
                  </a:lnTo>
                  <a:lnTo>
                    <a:pt x="1339795" y="149444"/>
                  </a:lnTo>
                  <a:lnTo>
                    <a:pt x="1376589" y="176116"/>
                  </a:lnTo>
                  <a:lnTo>
                    <a:pt x="1411877" y="204656"/>
                  </a:lnTo>
                  <a:lnTo>
                    <a:pt x="1445586" y="234991"/>
                  </a:lnTo>
                  <a:lnTo>
                    <a:pt x="1477645" y="267049"/>
                  </a:lnTo>
                  <a:lnTo>
                    <a:pt x="1507980" y="300759"/>
                  </a:lnTo>
                  <a:lnTo>
                    <a:pt x="1536519" y="336046"/>
                  </a:lnTo>
                  <a:lnTo>
                    <a:pt x="1563191" y="372841"/>
                  </a:lnTo>
                  <a:lnTo>
                    <a:pt x="1587923" y="411069"/>
                  </a:lnTo>
                  <a:lnTo>
                    <a:pt x="1610643" y="450659"/>
                  </a:lnTo>
                  <a:lnTo>
                    <a:pt x="1631278" y="491538"/>
                  </a:lnTo>
                  <a:lnTo>
                    <a:pt x="1649756" y="533634"/>
                  </a:lnTo>
                  <a:lnTo>
                    <a:pt x="1666005" y="576876"/>
                  </a:lnTo>
                  <a:lnTo>
                    <a:pt x="1679952" y="621190"/>
                  </a:lnTo>
                  <a:lnTo>
                    <a:pt x="1691525" y="666504"/>
                  </a:lnTo>
                  <a:lnTo>
                    <a:pt x="1700653" y="712746"/>
                  </a:lnTo>
                  <a:lnTo>
                    <a:pt x="1707262" y="759844"/>
                  </a:lnTo>
                  <a:lnTo>
                    <a:pt x="1711281" y="807725"/>
                  </a:lnTo>
                  <a:lnTo>
                    <a:pt x="1712636" y="856318"/>
                  </a:lnTo>
                  <a:lnTo>
                    <a:pt x="1711281" y="904910"/>
                  </a:lnTo>
                  <a:lnTo>
                    <a:pt x="1707262" y="952792"/>
                  </a:lnTo>
                  <a:lnTo>
                    <a:pt x="1700653" y="999890"/>
                  </a:lnTo>
                  <a:lnTo>
                    <a:pt x="1691525" y="1046132"/>
                  </a:lnTo>
                  <a:lnTo>
                    <a:pt x="1679952" y="1091446"/>
                  </a:lnTo>
                  <a:lnTo>
                    <a:pt x="1666005" y="1135760"/>
                  </a:lnTo>
                  <a:lnTo>
                    <a:pt x="1649756" y="1179001"/>
                  </a:lnTo>
                  <a:lnTo>
                    <a:pt x="1631278" y="1221098"/>
                  </a:lnTo>
                  <a:lnTo>
                    <a:pt x="1610643" y="1261977"/>
                  </a:lnTo>
                  <a:lnTo>
                    <a:pt x="1587923" y="1301567"/>
                  </a:lnTo>
                  <a:lnTo>
                    <a:pt x="1563191" y="1339795"/>
                  </a:lnTo>
                  <a:lnTo>
                    <a:pt x="1536519" y="1376589"/>
                  </a:lnTo>
                  <a:lnTo>
                    <a:pt x="1507980" y="1411877"/>
                  </a:lnTo>
                  <a:lnTo>
                    <a:pt x="1477645" y="1445586"/>
                  </a:lnTo>
                  <a:lnTo>
                    <a:pt x="1445586" y="1477645"/>
                  </a:lnTo>
                  <a:lnTo>
                    <a:pt x="1411877" y="1507980"/>
                  </a:lnTo>
                  <a:lnTo>
                    <a:pt x="1376589" y="1536520"/>
                  </a:lnTo>
                  <a:lnTo>
                    <a:pt x="1339795" y="1563191"/>
                  </a:lnTo>
                  <a:lnTo>
                    <a:pt x="1301567" y="1587923"/>
                  </a:lnTo>
                  <a:lnTo>
                    <a:pt x="1261977" y="1610643"/>
                  </a:lnTo>
                  <a:lnTo>
                    <a:pt x="1221098" y="1631278"/>
                  </a:lnTo>
                  <a:lnTo>
                    <a:pt x="1179001" y="1649756"/>
                  </a:lnTo>
                  <a:lnTo>
                    <a:pt x="1135760" y="1666005"/>
                  </a:lnTo>
                  <a:lnTo>
                    <a:pt x="1091446" y="1679952"/>
                  </a:lnTo>
                  <a:lnTo>
                    <a:pt x="1046132" y="1691526"/>
                  </a:lnTo>
                  <a:lnTo>
                    <a:pt x="999890" y="1700653"/>
                  </a:lnTo>
                  <a:lnTo>
                    <a:pt x="952792" y="1707262"/>
                  </a:lnTo>
                  <a:lnTo>
                    <a:pt x="904910" y="1711281"/>
                  </a:lnTo>
                  <a:lnTo>
                    <a:pt x="856318" y="1712636"/>
                  </a:lnTo>
                  <a:close/>
                </a:path>
              </a:pathLst>
            </a:custGeom>
            <a:solidFill>
              <a:srgbClr val="406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568" y="681176"/>
              <a:ext cx="1510797" cy="111410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360240" y="2325784"/>
            <a:ext cx="5567680" cy="7152005"/>
            <a:chOff x="6360240" y="2325784"/>
            <a:chExt cx="5567680" cy="7152005"/>
          </a:xfrm>
        </p:grpSpPr>
        <p:sp>
          <p:nvSpPr>
            <p:cNvPr id="7" name="object 7"/>
            <p:cNvSpPr/>
            <p:nvPr/>
          </p:nvSpPr>
          <p:spPr>
            <a:xfrm>
              <a:off x="6360240" y="2325784"/>
              <a:ext cx="5567680" cy="7152005"/>
            </a:xfrm>
            <a:custGeom>
              <a:avLst/>
              <a:gdLst/>
              <a:ahLst/>
              <a:cxnLst/>
              <a:rect l="l" t="t" r="r" b="b"/>
              <a:pathLst>
                <a:path w="5567680" h="7152005">
                  <a:moveTo>
                    <a:pt x="5081745" y="7151467"/>
                  </a:moveTo>
                  <a:lnTo>
                    <a:pt x="485775" y="7151467"/>
                  </a:lnTo>
                  <a:lnTo>
                    <a:pt x="437762" y="7149090"/>
                  </a:lnTo>
                  <a:lnTo>
                    <a:pt x="390562" y="7142047"/>
                  </a:lnTo>
                  <a:lnTo>
                    <a:pt x="344494" y="7130469"/>
                  </a:lnTo>
                  <a:lnTo>
                    <a:pt x="299876" y="7114490"/>
                  </a:lnTo>
                  <a:lnTo>
                    <a:pt x="257028" y="7094240"/>
                  </a:lnTo>
                  <a:lnTo>
                    <a:pt x="216266" y="7069851"/>
                  </a:lnTo>
                  <a:lnTo>
                    <a:pt x="177911" y="7041457"/>
                  </a:lnTo>
                  <a:lnTo>
                    <a:pt x="142280" y="7009187"/>
                  </a:lnTo>
                  <a:lnTo>
                    <a:pt x="110010" y="6973556"/>
                  </a:lnTo>
                  <a:lnTo>
                    <a:pt x="81615" y="6935201"/>
                  </a:lnTo>
                  <a:lnTo>
                    <a:pt x="57227" y="6894439"/>
                  </a:lnTo>
                  <a:lnTo>
                    <a:pt x="36977" y="6851591"/>
                  </a:lnTo>
                  <a:lnTo>
                    <a:pt x="20997" y="6806973"/>
                  </a:lnTo>
                  <a:lnTo>
                    <a:pt x="9420" y="6760905"/>
                  </a:lnTo>
                  <a:lnTo>
                    <a:pt x="2377" y="6713706"/>
                  </a:lnTo>
                  <a:lnTo>
                    <a:pt x="0" y="6665693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5081745" y="0"/>
                  </a:lnTo>
                  <a:lnTo>
                    <a:pt x="5129758" y="2377"/>
                  </a:lnTo>
                  <a:lnTo>
                    <a:pt x="5176958" y="9420"/>
                  </a:lnTo>
                  <a:lnTo>
                    <a:pt x="5223026" y="20997"/>
                  </a:lnTo>
                  <a:lnTo>
                    <a:pt x="5267643" y="36977"/>
                  </a:lnTo>
                  <a:lnTo>
                    <a:pt x="5310492" y="57227"/>
                  </a:lnTo>
                  <a:lnTo>
                    <a:pt x="5351253" y="81615"/>
                  </a:lnTo>
                  <a:lnTo>
                    <a:pt x="5389609" y="110010"/>
                  </a:lnTo>
                  <a:lnTo>
                    <a:pt x="5425240" y="142280"/>
                  </a:lnTo>
                  <a:lnTo>
                    <a:pt x="5457509" y="177911"/>
                  </a:lnTo>
                  <a:lnTo>
                    <a:pt x="5485904" y="216266"/>
                  </a:lnTo>
                  <a:lnTo>
                    <a:pt x="5510293" y="257028"/>
                  </a:lnTo>
                  <a:lnTo>
                    <a:pt x="5530543" y="299877"/>
                  </a:lnTo>
                  <a:lnTo>
                    <a:pt x="5546522" y="344494"/>
                  </a:lnTo>
                  <a:lnTo>
                    <a:pt x="5558100" y="390562"/>
                  </a:lnTo>
                  <a:lnTo>
                    <a:pt x="5565143" y="437762"/>
                  </a:lnTo>
                  <a:lnTo>
                    <a:pt x="5567520" y="485775"/>
                  </a:lnTo>
                  <a:lnTo>
                    <a:pt x="5567520" y="6665693"/>
                  </a:lnTo>
                  <a:lnTo>
                    <a:pt x="5565143" y="6713706"/>
                  </a:lnTo>
                  <a:lnTo>
                    <a:pt x="5558100" y="6760905"/>
                  </a:lnTo>
                  <a:lnTo>
                    <a:pt x="5546522" y="6806973"/>
                  </a:lnTo>
                  <a:lnTo>
                    <a:pt x="5530543" y="6851591"/>
                  </a:lnTo>
                  <a:lnTo>
                    <a:pt x="5510293" y="6894439"/>
                  </a:lnTo>
                  <a:lnTo>
                    <a:pt x="5485904" y="6935201"/>
                  </a:lnTo>
                  <a:lnTo>
                    <a:pt x="5457509" y="6973556"/>
                  </a:lnTo>
                  <a:lnTo>
                    <a:pt x="5425240" y="7009187"/>
                  </a:lnTo>
                  <a:lnTo>
                    <a:pt x="5389609" y="7041457"/>
                  </a:lnTo>
                  <a:lnTo>
                    <a:pt x="5351253" y="7069851"/>
                  </a:lnTo>
                  <a:lnTo>
                    <a:pt x="5310492" y="7094240"/>
                  </a:lnTo>
                  <a:lnTo>
                    <a:pt x="5267643" y="7114490"/>
                  </a:lnTo>
                  <a:lnTo>
                    <a:pt x="5223026" y="7130469"/>
                  </a:lnTo>
                  <a:lnTo>
                    <a:pt x="5176958" y="7142047"/>
                  </a:lnTo>
                  <a:lnTo>
                    <a:pt x="5129758" y="7149090"/>
                  </a:lnTo>
                  <a:lnTo>
                    <a:pt x="5081745" y="7151467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96387" y="6964896"/>
              <a:ext cx="5095240" cy="2129790"/>
            </a:xfrm>
            <a:custGeom>
              <a:avLst/>
              <a:gdLst/>
              <a:ahLst/>
              <a:cxnLst/>
              <a:rect l="l" t="t" r="r" b="b"/>
              <a:pathLst>
                <a:path w="5095240" h="2129790">
                  <a:moveTo>
                    <a:pt x="4923775" y="2129457"/>
                  </a:moveTo>
                  <a:lnTo>
                    <a:pt x="171449" y="2129457"/>
                  </a:lnTo>
                  <a:lnTo>
                    <a:pt x="125871" y="2123332"/>
                  </a:lnTo>
                  <a:lnTo>
                    <a:pt x="84916" y="2106049"/>
                  </a:lnTo>
                  <a:lnTo>
                    <a:pt x="50216" y="2079240"/>
                  </a:lnTo>
                  <a:lnTo>
                    <a:pt x="23408" y="2044541"/>
                  </a:lnTo>
                  <a:lnTo>
                    <a:pt x="6124" y="2003585"/>
                  </a:lnTo>
                  <a:lnTo>
                    <a:pt x="0" y="1958007"/>
                  </a:lnTo>
                  <a:lnTo>
                    <a:pt x="0" y="171449"/>
                  </a:lnTo>
                  <a:lnTo>
                    <a:pt x="6124" y="125871"/>
                  </a:lnTo>
                  <a:lnTo>
                    <a:pt x="23408" y="84916"/>
                  </a:lnTo>
                  <a:lnTo>
                    <a:pt x="50216" y="50216"/>
                  </a:lnTo>
                  <a:lnTo>
                    <a:pt x="84916" y="23408"/>
                  </a:lnTo>
                  <a:lnTo>
                    <a:pt x="125871" y="6124"/>
                  </a:lnTo>
                  <a:lnTo>
                    <a:pt x="171449" y="0"/>
                  </a:lnTo>
                  <a:lnTo>
                    <a:pt x="4923775" y="0"/>
                  </a:lnTo>
                  <a:lnTo>
                    <a:pt x="4969353" y="6124"/>
                  </a:lnTo>
                  <a:lnTo>
                    <a:pt x="5010309" y="23408"/>
                  </a:lnTo>
                  <a:lnTo>
                    <a:pt x="5045008" y="50216"/>
                  </a:lnTo>
                  <a:lnTo>
                    <a:pt x="5071817" y="84916"/>
                  </a:lnTo>
                  <a:lnTo>
                    <a:pt x="5089100" y="125871"/>
                  </a:lnTo>
                  <a:lnTo>
                    <a:pt x="5095225" y="171449"/>
                  </a:lnTo>
                  <a:lnTo>
                    <a:pt x="5095225" y="1958007"/>
                  </a:lnTo>
                  <a:lnTo>
                    <a:pt x="5089100" y="2003585"/>
                  </a:lnTo>
                  <a:lnTo>
                    <a:pt x="5071817" y="2044541"/>
                  </a:lnTo>
                  <a:lnTo>
                    <a:pt x="5045008" y="2079240"/>
                  </a:lnTo>
                  <a:lnTo>
                    <a:pt x="5010309" y="2106049"/>
                  </a:lnTo>
                  <a:lnTo>
                    <a:pt x="4969353" y="2123332"/>
                  </a:lnTo>
                  <a:lnTo>
                    <a:pt x="4923775" y="2129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01521" y="8790971"/>
              <a:ext cx="5085080" cy="303530"/>
            </a:xfrm>
            <a:custGeom>
              <a:avLst/>
              <a:gdLst/>
              <a:ahLst/>
              <a:cxnLst/>
              <a:rect l="l" t="t" r="r" b="b"/>
              <a:pathLst>
                <a:path w="5085080" h="303529">
                  <a:moveTo>
                    <a:pt x="4917339" y="169810"/>
                  </a:moveTo>
                  <a:lnTo>
                    <a:pt x="4478999" y="169810"/>
                  </a:lnTo>
                  <a:lnTo>
                    <a:pt x="4460846" y="167384"/>
                  </a:lnTo>
                  <a:lnTo>
                    <a:pt x="4445695" y="159314"/>
                  </a:lnTo>
                  <a:lnTo>
                    <a:pt x="4435310" y="144414"/>
                  </a:lnTo>
                  <a:lnTo>
                    <a:pt x="4431457" y="121497"/>
                  </a:lnTo>
                  <a:lnTo>
                    <a:pt x="4433348" y="87146"/>
                  </a:lnTo>
                  <a:lnTo>
                    <a:pt x="4437510" y="47088"/>
                  </a:lnTo>
                  <a:lnTo>
                    <a:pt x="4441671" y="13861"/>
                  </a:lnTo>
                  <a:lnTo>
                    <a:pt x="4443563" y="0"/>
                  </a:lnTo>
                  <a:lnTo>
                    <a:pt x="4937258" y="4952"/>
                  </a:lnTo>
                  <a:lnTo>
                    <a:pt x="4951161" y="60089"/>
                  </a:lnTo>
                  <a:lnTo>
                    <a:pt x="4959153" y="105723"/>
                  </a:lnTo>
                  <a:lnTo>
                    <a:pt x="4958201" y="140274"/>
                  </a:lnTo>
                  <a:lnTo>
                    <a:pt x="4945274" y="162163"/>
                  </a:lnTo>
                  <a:lnTo>
                    <a:pt x="4917339" y="169810"/>
                  </a:lnTo>
                  <a:close/>
                </a:path>
                <a:path w="5085080" h="303529">
                  <a:moveTo>
                    <a:pt x="4021511" y="170141"/>
                  </a:moveTo>
                  <a:lnTo>
                    <a:pt x="3581301" y="170141"/>
                  </a:lnTo>
                  <a:lnTo>
                    <a:pt x="3563335" y="163682"/>
                  </a:lnTo>
                  <a:lnTo>
                    <a:pt x="3548918" y="151734"/>
                  </a:lnTo>
                  <a:lnTo>
                    <a:pt x="3539330" y="135536"/>
                  </a:lnTo>
                  <a:lnTo>
                    <a:pt x="3535849" y="116325"/>
                  </a:lnTo>
                  <a:lnTo>
                    <a:pt x="3540157" y="94994"/>
                  </a:lnTo>
                  <a:lnTo>
                    <a:pt x="3551903" y="77573"/>
                  </a:lnTo>
                  <a:lnTo>
                    <a:pt x="3569324" y="65826"/>
                  </a:lnTo>
                  <a:lnTo>
                    <a:pt x="3590655" y="61519"/>
                  </a:lnTo>
                  <a:lnTo>
                    <a:pt x="4012157" y="61519"/>
                  </a:lnTo>
                  <a:lnTo>
                    <a:pt x="4033488" y="65826"/>
                  </a:lnTo>
                  <a:lnTo>
                    <a:pt x="4050909" y="77573"/>
                  </a:lnTo>
                  <a:lnTo>
                    <a:pt x="4062655" y="94994"/>
                  </a:lnTo>
                  <a:lnTo>
                    <a:pt x="4066963" y="116325"/>
                  </a:lnTo>
                  <a:lnTo>
                    <a:pt x="4063498" y="135536"/>
                  </a:lnTo>
                  <a:lnTo>
                    <a:pt x="4053935" y="151734"/>
                  </a:lnTo>
                  <a:lnTo>
                    <a:pt x="4039524" y="163682"/>
                  </a:lnTo>
                  <a:lnTo>
                    <a:pt x="4021511" y="170141"/>
                  </a:lnTo>
                  <a:close/>
                </a:path>
                <a:path w="5085080" h="303529">
                  <a:moveTo>
                    <a:pt x="4918640" y="303382"/>
                  </a:moveTo>
                  <a:lnTo>
                    <a:pt x="166315" y="303382"/>
                  </a:lnTo>
                  <a:lnTo>
                    <a:pt x="120737" y="297258"/>
                  </a:lnTo>
                  <a:lnTo>
                    <a:pt x="79781" y="279974"/>
                  </a:lnTo>
                  <a:lnTo>
                    <a:pt x="45082" y="253165"/>
                  </a:lnTo>
                  <a:lnTo>
                    <a:pt x="18273" y="218466"/>
                  </a:lnTo>
                  <a:lnTo>
                    <a:pt x="990" y="177510"/>
                  </a:lnTo>
                  <a:lnTo>
                    <a:pt x="0" y="170141"/>
                  </a:lnTo>
                  <a:lnTo>
                    <a:pt x="5084956" y="170141"/>
                  </a:lnTo>
                  <a:lnTo>
                    <a:pt x="5066682" y="218466"/>
                  </a:lnTo>
                  <a:lnTo>
                    <a:pt x="5039874" y="253165"/>
                  </a:lnTo>
                  <a:lnTo>
                    <a:pt x="5005174" y="279974"/>
                  </a:lnTo>
                  <a:lnTo>
                    <a:pt x="4964218" y="297258"/>
                  </a:lnTo>
                  <a:lnTo>
                    <a:pt x="4918640" y="303382"/>
                  </a:lnTo>
                  <a:close/>
                </a:path>
              </a:pathLst>
            </a:custGeom>
            <a:solidFill>
              <a:srgbClr val="506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014488" y="8694015"/>
              <a:ext cx="558165" cy="267335"/>
            </a:xfrm>
            <a:custGeom>
              <a:avLst/>
              <a:gdLst/>
              <a:ahLst/>
              <a:cxnLst/>
              <a:rect l="l" t="t" r="r" b="b"/>
              <a:pathLst>
                <a:path w="558165" h="267334">
                  <a:moveTo>
                    <a:pt x="92884" y="267097"/>
                  </a:moveTo>
                  <a:lnTo>
                    <a:pt x="79348" y="267097"/>
                  </a:lnTo>
                  <a:lnTo>
                    <a:pt x="69003" y="227254"/>
                  </a:lnTo>
                  <a:lnTo>
                    <a:pt x="66994" y="185658"/>
                  </a:lnTo>
                  <a:lnTo>
                    <a:pt x="69319" y="150995"/>
                  </a:lnTo>
                  <a:lnTo>
                    <a:pt x="71974" y="131952"/>
                  </a:lnTo>
                  <a:lnTo>
                    <a:pt x="30924" y="131952"/>
                  </a:lnTo>
                  <a:lnTo>
                    <a:pt x="18896" y="129519"/>
                  </a:lnTo>
                  <a:lnTo>
                    <a:pt x="9065" y="122887"/>
                  </a:lnTo>
                  <a:lnTo>
                    <a:pt x="2433" y="113056"/>
                  </a:lnTo>
                  <a:lnTo>
                    <a:pt x="0" y="101028"/>
                  </a:lnTo>
                  <a:lnTo>
                    <a:pt x="0" y="30924"/>
                  </a:lnTo>
                  <a:lnTo>
                    <a:pt x="2433" y="18896"/>
                  </a:lnTo>
                  <a:lnTo>
                    <a:pt x="9065" y="9065"/>
                  </a:lnTo>
                  <a:lnTo>
                    <a:pt x="18896" y="2433"/>
                  </a:lnTo>
                  <a:lnTo>
                    <a:pt x="30924" y="0"/>
                  </a:lnTo>
                  <a:lnTo>
                    <a:pt x="527041" y="0"/>
                  </a:lnTo>
                  <a:lnTo>
                    <a:pt x="539053" y="2242"/>
                  </a:lnTo>
                  <a:lnTo>
                    <a:pt x="548847" y="8776"/>
                  </a:lnTo>
                  <a:lnTo>
                    <a:pt x="555441" y="18571"/>
                  </a:lnTo>
                  <a:lnTo>
                    <a:pt x="557857" y="30594"/>
                  </a:lnTo>
                  <a:lnTo>
                    <a:pt x="557857" y="100697"/>
                  </a:lnTo>
                  <a:lnTo>
                    <a:pt x="526933" y="131622"/>
                  </a:lnTo>
                  <a:lnTo>
                    <a:pt x="484562" y="131622"/>
                  </a:lnTo>
                  <a:lnTo>
                    <a:pt x="491977" y="157227"/>
                  </a:lnTo>
                  <a:lnTo>
                    <a:pt x="499144" y="196306"/>
                  </a:lnTo>
                  <a:lnTo>
                    <a:pt x="498305" y="236829"/>
                  </a:lnTo>
                  <a:lnTo>
                    <a:pt x="481701" y="266767"/>
                  </a:lnTo>
                  <a:lnTo>
                    <a:pt x="464533" y="266767"/>
                  </a:lnTo>
                  <a:lnTo>
                    <a:pt x="464313" y="264125"/>
                  </a:lnTo>
                  <a:lnTo>
                    <a:pt x="465633" y="261484"/>
                  </a:lnTo>
                  <a:lnTo>
                    <a:pt x="468274" y="260494"/>
                  </a:lnTo>
                  <a:lnTo>
                    <a:pt x="485430" y="238825"/>
                  </a:lnTo>
                  <a:lnTo>
                    <a:pt x="487575" y="202455"/>
                  </a:lnTo>
                  <a:lnTo>
                    <a:pt x="480949" y="162885"/>
                  </a:lnTo>
                  <a:lnTo>
                    <a:pt x="471796" y="131622"/>
                  </a:lnTo>
                  <a:lnTo>
                    <a:pt x="421612" y="131622"/>
                  </a:lnTo>
                  <a:lnTo>
                    <a:pt x="429027" y="157226"/>
                  </a:lnTo>
                  <a:lnTo>
                    <a:pt x="436194" y="196305"/>
                  </a:lnTo>
                  <a:lnTo>
                    <a:pt x="435355" y="236829"/>
                  </a:lnTo>
                  <a:lnTo>
                    <a:pt x="418751" y="266766"/>
                  </a:lnTo>
                  <a:lnTo>
                    <a:pt x="401583" y="266766"/>
                  </a:lnTo>
                  <a:lnTo>
                    <a:pt x="401363" y="264125"/>
                  </a:lnTo>
                  <a:lnTo>
                    <a:pt x="402683" y="261484"/>
                  </a:lnTo>
                  <a:lnTo>
                    <a:pt x="405324" y="260493"/>
                  </a:lnTo>
                  <a:lnTo>
                    <a:pt x="422480" y="238825"/>
                  </a:lnTo>
                  <a:lnTo>
                    <a:pt x="424625" y="202454"/>
                  </a:lnTo>
                  <a:lnTo>
                    <a:pt x="417999" y="162885"/>
                  </a:lnTo>
                  <a:lnTo>
                    <a:pt x="408846" y="131622"/>
                  </a:lnTo>
                  <a:lnTo>
                    <a:pt x="364385" y="131622"/>
                  </a:lnTo>
                  <a:lnTo>
                    <a:pt x="362443" y="152193"/>
                  </a:lnTo>
                  <a:lnTo>
                    <a:pt x="360739" y="188725"/>
                  </a:lnTo>
                  <a:lnTo>
                    <a:pt x="362481" y="229199"/>
                  </a:lnTo>
                  <a:lnTo>
                    <a:pt x="370878" y="261594"/>
                  </a:lnTo>
                  <a:lnTo>
                    <a:pt x="371758" y="263245"/>
                  </a:lnTo>
                  <a:lnTo>
                    <a:pt x="371648" y="265116"/>
                  </a:lnTo>
                  <a:lnTo>
                    <a:pt x="370988" y="266766"/>
                  </a:lnTo>
                  <a:lnTo>
                    <a:pt x="359873" y="266766"/>
                  </a:lnTo>
                  <a:lnTo>
                    <a:pt x="350791" y="233021"/>
                  </a:lnTo>
                  <a:lnTo>
                    <a:pt x="348551" y="192013"/>
                  </a:lnTo>
                  <a:lnTo>
                    <a:pt x="350045" y="154595"/>
                  </a:lnTo>
                  <a:lnTo>
                    <a:pt x="352169" y="131622"/>
                  </a:lnTo>
                  <a:lnTo>
                    <a:pt x="313650" y="131622"/>
                  </a:lnTo>
                  <a:lnTo>
                    <a:pt x="313760" y="132062"/>
                  </a:lnTo>
                  <a:lnTo>
                    <a:pt x="311563" y="148790"/>
                  </a:lnTo>
                  <a:lnTo>
                    <a:pt x="308670" y="186593"/>
                  </a:lnTo>
                  <a:lnTo>
                    <a:pt x="309781" y="230339"/>
                  </a:lnTo>
                  <a:lnTo>
                    <a:pt x="319703" y="264675"/>
                  </a:lnTo>
                  <a:lnTo>
                    <a:pt x="320143" y="265336"/>
                  </a:lnTo>
                  <a:lnTo>
                    <a:pt x="320583" y="266876"/>
                  </a:lnTo>
                  <a:lnTo>
                    <a:pt x="307157" y="266876"/>
                  </a:lnTo>
                  <a:lnTo>
                    <a:pt x="297859" y="231305"/>
                  </a:lnTo>
                  <a:lnTo>
                    <a:pt x="296413" y="189152"/>
                  </a:lnTo>
                  <a:lnTo>
                    <a:pt x="298908" y="152074"/>
                  </a:lnTo>
                  <a:lnTo>
                    <a:pt x="301434" y="131732"/>
                  </a:lnTo>
                  <a:lnTo>
                    <a:pt x="252351" y="131732"/>
                  </a:lnTo>
                  <a:lnTo>
                    <a:pt x="252461" y="132282"/>
                  </a:lnTo>
                  <a:lnTo>
                    <a:pt x="250214" y="147370"/>
                  </a:lnTo>
                  <a:lnTo>
                    <a:pt x="247550" y="182686"/>
                  </a:lnTo>
                  <a:lnTo>
                    <a:pt x="249488" y="226504"/>
                  </a:lnTo>
                  <a:lnTo>
                    <a:pt x="261155" y="266877"/>
                  </a:lnTo>
                  <a:lnTo>
                    <a:pt x="247618" y="266877"/>
                  </a:lnTo>
                  <a:lnTo>
                    <a:pt x="237272" y="227034"/>
                  </a:lnTo>
                  <a:lnTo>
                    <a:pt x="235251" y="185438"/>
                  </a:lnTo>
                  <a:lnTo>
                    <a:pt x="237543" y="150774"/>
                  </a:lnTo>
                  <a:lnTo>
                    <a:pt x="240135" y="131732"/>
                  </a:lnTo>
                  <a:lnTo>
                    <a:pt x="199636" y="131732"/>
                  </a:lnTo>
                  <a:lnTo>
                    <a:pt x="199746" y="132282"/>
                  </a:lnTo>
                  <a:lnTo>
                    <a:pt x="197498" y="147464"/>
                  </a:lnTo>
                  <a:lnTo>
                    <a:pt x="194835" y="182755"/>
                  </a:lnTo>
                  <a:lnTo>
                    <a:pt x="196773" y="226568"/>
                  </a:lnTo>
                  <a:lnTo>
                    <a:pt x="208440" y="266987"/>
                  </a:lnTo>
                  <a:lnTo>
                    <a:pt x="194903" y="266987"/>
                  </a:lnTo>
                  <a:lnTo>
                    <a:pt x="184558" y="227144"/>
                  </a:lnTo>
                  <a:lnTo>
                    <a:pt x="182550" y="185548"/>
                  </a:lnTo>
                  <a:lnTo>
                    <a:pt x="184875" y="150885"/>
                  </a:lnTo>
                  <a:lnTo>
                    <a:pt x="187530" y="131842"/>
                  </a:lnTo>
                  <a:lnTo>
                    <a:pt x="143619" y="131842"/>
                  </a:lnTo>
                  <a:lnTo>
                    <a:pt x="143729" y="132392"/>
                  </a:lnTo>
                  <a:lnTo>
                    <a:pt x="141481" y="147480"/>
                  </a:lnTo>
                  <a:lnTo>
                    <a:pt x="138818" y="182797"/>
                  </a:lnTo>
                  <a:lnTo>
                    <a:pt x="140756" y="226615"/>
                  </a:lnTo>
                  <a:lnTo>
                    <a:pt x="152423" y="266987"/>
                  </a:lnTo>
                  <a:lnTo>
                    <a:pt x="138886" y="266987"/>
                  </a:lnTo>
                  <a:lnTo>
                    <a:pt x="128539" y="227144"/>
                  </a:lnTo>
                  <a:lnTo>
                    <a:pt x="126519" y="185548"/>
                  </a:lnTo>
                  <a:lnTo>
                    <a:pt x="128811" y="150885"/>
                  </a:lnTo>
                  <a:lnTo>
                    <a:pt x="131403" y="131842"/>
                  </a:lnTo>
                  <a:lnTo>
                    <a:pt x="84080" y="131842"/>
                  </a:lnTo>
                  <a:lnTo>
                    <a:pt x="84190" y="132393"/>
                  </a:lnTo>
                  <a:lnTo>
                    <a:pt x="81943" y="147575"/>
                  </a:lnTo>
                  <a:lnTo>
                    <a:pt x="79279" y="182865"/>
                  </a:lnTo>
                  <a:lnTo>
                    <a:pt x="81217" y="226678"/>
                  </a:lnTo>
                  <a:lnTo>
                    <a:pt x="92884" y="267097"/>
                  </a:lnTo>
                  <a:close/>
                </a:path>
              </a:pathLst>
            </a:custGeom>
            <a:solidFill>
              <a:srgbClr val="3737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1521" y="6964896"/>
              <a:ext cx="5088141" cy="2129457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2289710" y="2325784"/>
            <a:ext cx="5567680" cy="7152005"/>
            <a:chOff x="12289710" y="2325784"/>
            <a:chExt cx="5567680" cy="7152005"/>
          </a:xfrm>
        </p:grpSpPr>
        <p:sp>
          <p:nvSpPr>
            <p:cNvPr id="13" name="object 13"/>
            <p:cNvSpPr/>
            <p:nvPr/>
          </p:nvSpPr>
          <p:spPr>
            <a:xfrm>
              <a:off x="12289710" y="2325784"/>
              <a:ext cx="5567680" cy="7152005"/>
            </a:xfrm>
            <a:custGeom>
              <a:avLst/>
              <a:gdLst/>
              <a:ahLst/>
              <a:cxnLst/>
              <a:rect l="l" t="t" r="r" b="b"/>
              <a:pathLst>
                <a:path w="5567680" h="7152005">
                  <a:moveTo>
                    <a:pt x="5081745" y="7151467"/>
                  </a:moveTo>
                  <a:lnTo>
                    <a:pt x="485775" y="7151467"/>
                  </a:lnTo>
                  <a:lnTo>
                    <a:pt x="437762" y="7149090"/>
                  </a:lnTo>
                  <a:lnTo>
                    <a:pt x="390562" y="7142047"/>
                  </a:lnTo>
                  <a:lnTo>
                    <a:pt x="344494" y="7130469"/>
                  </a:lnTo>
                  <a:lnTo>
                    <a:pt x="299876" y="7114490"/>
                  </a:lnTo>
                  <a:lnTo>
                    <a:pt x="257028" y="7094240"/>
                  </a:lnTo>
                  <a:lnTo>
                    <a:pt x="216266" y="7069851"/>
                  </a:lnTo>
                  <a:lnTo>
                    <a:pt x="177911" y="7041457"/>
                  </a:lnTo>
                  <a:lnTo>
                    <a:pt x="142280" y="7009187"/>
                  </a:lnTo>
                  <a:lnTo>
                    <a:pt x="110011" y="6973556"/>
                  </a:lnTo>
                  <a:lnTo>
                    <a:pt x="81616" y="6935201"/>
                  </a:lnTo>
                  <a:lnTo>
                    <a:pt x="57227" y="6894439"/>
                  </a:lnTo>
                  <a:lnTo>
                    <a:pt x="36977" y="6851591"/>
                  </a:lnTo>
                  <a:lnTo>
                    <a:pt x="20997" y="6806973"/>
                  </a:lnTo>
                  <a:lnTo>
                    <a:pt x="9420" y="6760905"/>
                  </a:lnTo>
                  <a:lnTo>
                    <a:pt x="2377" y="6713706"/>
                  </a:lnTo>
                  <a:lnTo>
                    <a:pt x="0" y="6665693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6" y="216266"/>
                  </a:lnTo>
                  <a:lnTo>
                    <a:pt x="110011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5081745" y="0"/>
                  </a:lnTo>
                  <a:lnTo>
                    <a:pt x="5129758" y="2377"/>
                  </a:lnTo>
                  <a:lnTo>
                    <a:pt x="5176958" y="9420"/>
                  </a:lnTo>
                  <a:lnTo>
                    <a:pt x="5223026" y="20997"/>
                  </a:lnTo>
                  <a:lnTo>
                    <a:pt x="5267643" y="36977"/>
                  </a:lnTo>
                  <a:lnTo>
                    <a:pt x="5310492" y="57227"/>
                  </a:lnTo>
                  <a:lnTo>
                    <a:pt x="5351254" y="81615"/>
                  </a:lnTo>
                  <a:lnTo>
                    <a:pt x="5389609" y="110010"/>
                  </a:lnTo>
                  <a:lnTo>
                    <a:pt x="5425240" y="142280"/>
                  </a:lnTo>
                  <a:lnTo>
                    <a:pt x="5457510" y="177911"/>
                  </a:lnTo>
                  <a:lnTo>
                    <a:pt x="5485905" y="216266"/>
                  </a:lnTo>
                  <a:lnTo>
                    <a:pt x="5510293" y="257028"/>
                  </a:lnTo>
                  <a:lnTo>
                    <a:pt x="5530543" y="299877"/>
                  </a:lnTo>
                  <a:lnTo>
                    <a:pt x="5546523" y="344494"/>
                  </a:lnTo>
                  <a:lnTo>
                    <a:pt x="5558100" y="390562"/>
                  </a:lnTo>
                  <a:lnTo>
                    <a:pt x="5565143" y="437762"/>
                  </a:lnTo>
                  <a:lnTo>
                    <a:pt x="5567520" y="485775"/>
                  </a:lnTo>
                  <a:lnTo>
                    <a:pt x="5567520" y="6665693"/>
                  </a:lnTo>
                  <a:lnTo>
                    <a:pt x="5565143" y="6713706"/>
                  </a:lnTo>
                  <a:lnTo>
                    <a:pt x="5558100" y="6760905"/>
                  </a:lnTo>
                  <a:lnTo>
                    <a:pt x="5546523" y="6806973"/>
                  </a:lnTo>
                  <a:lnTo>
                    <a:pt x="5530543" y="6851591"/>
                  </a:lnTo>
                  <a:lnTo>
                    <a:pt x="5510293" y="6894439"/>
                  </a:lnTo>
                  <a:lnTo>
                    <a:pt x="5485905" y="6935201"/>
                  </a:lnTo>
                  <a:lnTo>
                    <a:pt x="5457510" y="6973556"/>
                  </a:lnTo>
                  <a:lnTo>
                    <a:pt x="5425240" y="7009187"/>
                  </a:lnTo>
                  <a:lnTo>
                    <a:pt x="5389609" y="7041457"/>
                  </a:lnTo>
                  <a:lnTo>
                    <a:pt x="5351254" y="7069851"/>
                  </a:lnTo>
                  <a:lnTo>
                    <a:pt x="5310492" y="7094240"/>
                  </a:lnTo>
                  <a:lnTo>
                    <a:pt x="5267643" y="7114490"/>
                  </a:lnTo>
                  <a:lnTo>
                    <a:pt x="5223026" y="7130469"/>
                  </a:lnTo>
                  <a:lnTo>
                    <a:pt x="5176958" y="7142047"/>
                  </a:lnTo>
                  <a:lnTo>
                    <a:pt x="5129758" y="7149090"/>
                  </a:lnTo>
                  <a:lnTo>
                    <a:pt x="5081745" y="7151467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27833" y="6987431"/>
              <a:ext cx="5179060" cy="2162175"/>
            </a:xfrm>
            <a:custGeom>
              <a:avLst/>
              <a:gdLst/>
              <a:ahLst/>
              <a:cxnLst/>
              <a:rect l="l" t="t" r="r" b="b"/>
              <a:pathLst>
                <a:path w="5179059" h="2162175">
                  <a:moveTo>
                    <a:pt x="5024645" y="2162174"/>
                  </a:moveTo>
                  <a:lnTo>
                    <a:pt x="154360" y="2162174"/>
                  </a:lnTo>
                  <a:lnTo>
                    <a:pt x="125871" y="2158346"/>
                  </a:lnTo>
                  <a:lnTo>
                    <a:pt x="84916" y="2141063"/>
                  </a:lnTo>
                  <a:lnTo>
                    <a:pt x="50216" y="2114254"/>
                  </a:lnTo>
                  <a:lnTo>
                    <a:pt x="23408" y="2079555"/>
                  </a:lnTo>
                  <a:lnTo>
                    <a:pt x="6124" y="2038599"/>
                  </a:lnTo>
                  <a:lnTo>
                    <a:pt x="0" y="1993021"/>
                  </a:lnTo>
                  <a:lnTo>
                    <a:pt x="0" y="171449"/>
                  </a:lnTo>
                  <a:lnTo>
                    <a:pt x="6124" y="125871"/>
                  </a:lnTo>
                  <a:lnTo>
                    <a:pt x="23408" y="84915"/>
                  </a:lnTo>
                  <a:lnTo>
                    <a:pt x="50216" y="50216"/>
                  </a:lnTo>
                  <a:lnTo>
                    <a:pt x="84916" y="23407"/>
                  </a:lnTo>
                  <a:lnTo>
                    <a:pt x="125871" y="6124"/>
                  </a:lnTo>
                  <a:lnTo>
                    <a:pt x="171449" y="0"/>
                  </a:lnTo>
                  <a:lnTo>
                    <a:pt x="5007555" y="0"/>
                  </a:lnTo>
                  <a:lnTo>
                    <a:pt x="5053133" y="6124"/>
                  </a:lnTo>
                  <a:lnTo>
                    <a:pt x="5094089" y="23407"/>
                  </a:lnTo>
                  <a:lnTo>
                    <a:pt x="5128789" y="50216"/>
                  </a:lnTo>
                  <a:lnTo>
                    <a:pt x="5155597" y="84915"/>
                  </a:lnTo>
                  <a:lnTo>
                    <a:pt x="5172881" y="125871"/>
                  </a:lnTo>
                  <a:lnTo>
                    <a:pt x="5179005" y="171449"/>
                  </a:lnTo>
                  <a:lnTo>
                    <a:pt x="5179005" y="1993021"/>
                  </a:lnTo>
                  <a:lnTo>
                    <a:pt x="5172881" y="2038599"/>
                  </a:lnTo>
                  <a:lnTo>
                    <a:pt x="5155597" y="2079555"/>
                  </a:lnTo>
                  <a:lnTo>
                    <a:pt x="5128789" y="2114254"/>
                  </a:lnTo>
                  <a:lnTo>
                    <a:pt x="5094089" y="2141063"/>
                  </a:lnTo>
                  <a:lnTo>
                    <a:pt x="5053133" y="2158346"/>
                  </a:lnTo>
                  <a:lnTo>
                    <a:pt x="5024645" y="2162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32677" y="8843563"/>
              <a:ext cx="5169535" cy="306070"/>
            </a:xfrm>
            <a:custGeom>
              <a:avLst/>
              <a:gdLst/>
              <a:ahLst/>
              <a:cxnLst/>
              <a:rect l="l" t="t" r="r" b="b"/>
              <a:pathLst>
                <a:path w="5169534" h="306070">
                  <a:moveTo>
                    <a:pt x="4998549" y="172605"/>
                  </a:moveTo>
                  <a:lnTo>
                    <a:pt x="4552996" y="172605"/>
                  </a:lnTo>
                  <a:lnTo>
                    <a:pt x="4534544" y="170138"/>
                  </a:lnTo>
                  <a:lnTo>
                    <a:pt x="4519144" y="161936"/>
                  </a:lnTo>
                  <a:lnTo>
                    <a:pt x="4508589" y="146790"/>
                  </a:lnTo>
                  <a:lnTo>
                    <a:pt x="4504672" y="123497"/>
                  </a:lnTo>
                  <a:lnTo>
                    <a:pt x="4506594" y="88580"/>
                  </a:lnTo>
                  <a:lnTo>
                    <a:pt x="4510824" y="47863"/>
                  </a:lnTo>
                  <a:lnTo>
                    <a:pt x="4515054" y="14089"/>
                  </a:lnTo>
                  <a:lnTo>
                    <a:pt x="4516977" y="0"/>
                  </a:lnTo>
                  <a:lnTo>
                    <a:pt x="5018796" y="5033"/>
                  </a:lnTo>
                  <a:lnTo>
                    <a:pt x="5032927" y="61078"/>
                  </a:lnTo>
                  <a:lnTo>
                    <a:pt x="5041051" y="107463"/>
                  </a:lnTo>
                  <a:lnTo>
                    <a:pt x="5040083" y="142582"/>
                  </a:lnTo>
                  <a:lnTo>
                    <a:pt x="5026943" y="164832"/>
                  </a:lnTo>
                  <a:lnTo>
                    <a:pt x="4998549" y="172605"/>
                  </a:lnTo>
                  <a:close/>
                </a:path>
                <a:path w="5169534" h="306070">
                  <a:moveTo>
                    <a:pt x="4087980" y="172940"/>
                  </a:moveTo>
                  <a:lnTo>
                    <a:pt x="3640527" y="172940"/>
                  </a:lnTo>
                  <a:lnTo>
                    <a:pt x="3622265" y="166375"/>
                  </a:lnTo>
                  <a:lnTo>
                    <a:pt x="3607611" y="154231"/>
                  </a:lnTo>
                  <a:lnTo>
                    <a:pt x="3597865" y="137766"/>
                  </a:lnTo>
                  <a:lnTo>
                    <a:pt x="3594327" y="118239"/>
                  </a:lnTo>
                  <a:lnTo>
                    <a:pt x="3598705" y="96557"/>
                  </a:lnTo>
                  <a:lnTo>
                    <a:pt x="3610645" y="78849"/>
                  </a:lnTo>
                  <a:lnTo>
                    <a:pt x="3628353" y="66909"/>
                  </a:lnTo>
                  <a:lnTo>
                    <a:pt x="3650035" y="62531"/>
                  </a:lnTo>
                  <a:lnTo>
                    <a:pt x="4078472" y="62531"/>
                  </a:lnTo>
                  <a:lnTo>
                    <a:pt x="4100154" y="66909"/>
                  </a:lnTo>
                  <a:lnTo>
                    <a:pt x="4117862" y="78849"/>
                  </a:lnTo>
                  <a:lnTo>
                    <a:pt x="4129802" y="96557"/>
                  </a:lnTo>
                  <a:lnTo>
                    <a:pt x="4134180" y="118239"/>
                  </a:lnTo>
                  <a:lnTo>
                    <a:pt x="4130658" y="137766"/>
                  </a:lnTo>
                  <a:lnTo>
                    <a:pt x="4120938" y="154231"/>
                  </a:lnTo>
                  <a:lnTo>
                    <a:pt x="4106289" y="166375"/>
                  </a:lnTo>
                  <a:lnTo>
                    <a:pt x="4087980" y="172940"/>
                  </a:lnTo>
                  <a:close/>
                </a:path>
                <a:path w="5169534" h="306070">
                  <a:moveTo>
                    <a:pt x="5019801" y="306042"/>
                  </a:moveTo>
                  <a:lnTo>
                    <a:pt x="149515" y="306042"/>
                  </a:lnTo>
                  <a:lnTo>
                    <a:pt x="121027" y="302214"/>
                  </a:lnTo>
                  <a:lnTo>
                    <a:pt x="80071" y="284931"/>
                  </a:lnTo>
                  <a:lnTo>
                    <a:pt x="45372" y="258122"/>
                  </a:lnTo>
                  <a:lnTo>
                    <a:pt x="18563" y="223423"/>
                  </a:lnTo>
                  <a:lnTo>
                    <a:pt x="1280" y="182467"/>
                  </a:lnTo>
                  <a:lnTo>
                    <a:pt x="0" y="172940"/>
                  </a:lnTo>
                  <a:lnTo>
                    <a:pt x="5169317" y="172940"/>
                  </a:lnTo>
                  <a:lnTo>
                    <a:pt x="5150753" y="223423"/>
                  </a:lnTo>
                  <a:lnTo>
                    <a:pt x="5123944" y="258122"/>
                  </a:lnTo>
                  <a:lnTo>
                    <a:pt x="5089245" y="284931"/>
                  </a:lnTo>
                  <a:lnTo>
                    <a:pt x="5048289" y="302214"/>
                  </a:lnTo>
                  <a:lnTo>
                    <a:pt x="5019801" y="306042"/>
                  </a:lnTo>
                  <a:close/>
                </a:path>
              </a:pathLst>
            </a:custGeom>
            <a:solidFill>
              <a:srgbClr val="506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18556" y="8745011"/>
              <a:ext cx="567055" cy="271780"/>
            </a:xfrm>
            <a:custGeom>
              <a:avLst/>
              <a:gdLst/>
              <a:ahLst/>
              <a:cxnLst/>
              <a:rect l="l" t="t" r="r" b="b"/>
              <a:pathLst>
                <a:path w="567055" h="271779">
                  <a:moveTo>
                    <a:pt x="94413" y="271492"/>
                  </a:moveTo>
                  <a:lnTo>
                    <a:pt x="80653" y="271492"/>
                  </a:lnTo>
                  <a:lnTo>
                    <a:pt x="70138" y="230994"/>
                  </a:lnTo>
                  <a:lnTo>
                    <a:pt x="68097" y="188713"/>
                  </a:lnTo>
                  <a:lnTo>
                    <a:pt x="70460" y="153480"/>
                  </a:lnTo>
                  <a:lnTo>
                    <a:pt x="73158" y="134124"/>
                  </a:lnTo>
                  <a:lnTo>
                    <a:pt x="31433" y="134124"/>
                  </a:lnTo>
                  <a:lnTo>
                    <a:pt x="19207" y="131650"/>
                  </a:lnTo>
                  <a:lnTo>
                    <a:pt x="9214" y="124909"/>
                  </a:lnTo>
                  <a:lnTo>
                    <a:pt x="2473" y="114916"/>
                  </a:lnTo>
                  <a:lnTo>
                    <a:pt x="0" y="102690"/>
                  </a:lnTo>
                  <a:lnTo>
                    <a:pt x="0" y="31433"/>
                  </a:lnTo>
                  <a:lnTo>
                    <a:pt x="2473" y="19207"/>
                  </a:lnTo>
                  <a:lnTo>
                    <a:pt x="9214" y="9214"/>
                  </a:lnTo>
                  <a:lnTo>
                    <a:pt x="19207" y="2473"/>
                  </a:lnTo>
                  <a:lnTo>
                    <a:pt x="31433" y="0"/>
                  </a:lnTo>
                  <a:lnTo>
                    <a:pt x="535713" y="0"/>
                  </a:lnTo>
                  <a:lnTo>
                    <a:pt x="547923" y="2279"/>
                  </a:lnTo>
                  <a:lnTo>
                    <a:pt x="557878" y="8921"/>
                  </a:lnTo>
                  <a:lnTo>
                    <a:pt x="564581" y="18876"/>
                  </a:lnTo>
                  <a:lnTo>
                    <a:pt x="567037" y="31097"/>
                  </a:lnTo>
                  <a:lnTo>
                    <a:pt x="567037" y="102354"/>
                  </a:lnTo>
                  <a:lnTo>
                    <a:pt x="535603" y="133788"/>
                  </a:lnTo>
                  <a:lnTo>
                    <a:pt x="492536" y="133788"/>
                  </a:lnTo>
                  <a:lnTo>
                    <a:pt x="500072" y="159814"/>
                  </a:lnTo>
                  <a:lnTo>
                    <a:pt x="507358" y="199536"/>
                  </a:lnTo>
                  <a:lnTo>
                    <a:pt x="506505" y="240726"/>
                  </a:lnTo>
                  <a:lnTo>
                    <a:pt x="489627" y="271156"/>
                  </a:lnTo>
                  <a:lnTo>
                    <a:pt x="472177" y="271156"/>
                  </a:lnTo>
                  <a:lnTo>
                    <a:pt x="471953" y="268471"/>
                  </a:lnTo>
                  <a:lnTo>
                    <a:pt x="473295" y="265787"/>
                  </a:lnTo>
                  <a:lnTo>
                    <a:pt x="475980" y="264780"/>
                  </a:lnTo>
                  <a:lnTo>
                    <a:pt x="493418" y="242755"/>
                  </a:lnTo>
                  <a:lnTo>
                    <a:pt x="495598" y="205786"/>
                  </a:lnTo>
                  <a:lnTo>
                    <a:pt x="488863" y="165566"/>
                  </a:lnTo>
                  <a:lnTo>
                    <a:pt x="479559" y="133788"/>
                  </a:lnTo>
                  <a:lnTo>
                    <a:pt x="428550" y="133788"/>
                  </a:lnTo>
                  <a:lnTo>
                    <a:pt x="436087" y="159813"/>
                  </a:lnTo>
                  <a:lnTo>
                    <a:pt x="443372" y="199535"/>
                  </a:lnTo>
                  <a:lnTo>
                    <a:pt x="442519" y="240726"/>
                  </a:lnTo>
                  <a:lnTo>
                    <a:pt x="425641" y="271156"/>
                  </a:lnTo>
                  <a:lnTo>
                    <a:pt x="408190" y="271156"/>
                  </a:lnTo>
                  <a:lnTo>
                    <a:pt x="407967" y="268471"/>
                  </a:lnTo>
                  <a:lnTo>
                    <a:pt x="409309" y="265787"/>
                  </a:lnTo>
                  <a:lnTo>
                    <a:pt x="411994" y="264780"/>
                  </a:lnTo>
                  <a:lnTo>
                    <a:pt x="429432" y="242755"/>
                  </a:lnTo>
                  <a:lnTo>
                    <a:pt x="431612" y="205786"/>
                  </a:lnTo>
                  <a:lnTo>
                    <a:pt x="424877" y="165566"/>
                  </a:lnTo>
                  <a:lnTo>
                    <a:pt x="415574" y="133788"/>
                  </a:lnTo>
                  <a:lnTo>
                    <a:pt x="370381" y="133788"/>
                  </a:lnTo>
                  <a:lnTo>
                    <a:pt x="368407" y="154697"/>
                  </a:lnTo>
                  <a:lnTo>
                    <a:pt x="366675" y="191831"/>
                  </a:lnTo>
                  <a:lnTo>
                    <a:pt x="368446" y="232970"/>
                  </a:lnTo>
                  <a:lnTo>
                    <a:pt x="376981" y="265898"/>
                  </a:lnTo>
                  <a:lnTo>
                    <a:pt x="377875" y="267576"/>
                  </a:lnTo>
                  <a:lnTo>
                    <a:pt x="377764" y="269478"/>
                  </a:lnTo>
                  <a:lnTo>
                    <a:pt x="377093" y="271156"/>
                  </a:lnTo>
                  <a:lnTo>
                    <a:pt x="365794" y="271156"/>
                  </a:lnTo>
                  <a:lnTo>
                    <a:pt x="356564" y="236856"/>
                  </a:lnTo>
                  <a:lnTo>
                    <a:pt x="354286" y="195173"/>
                  </a:lnTo>
                  <a:lnTo>
                    <a:pt x="355805" y="157139"/>
                  </a:lnTo>
                  <a:lnTo>
                    <a:pt x="357964" y="133788"/>
                  </a:lnTo>
                  <a:lnTo>
                    <a:pt x="318811" y="133788"/>
                  </a:lnTo>
                  <a:lnTo>
                    <a:pt x="318923" y="134235"/>
                  </a:lnTo>
                  <a:lnTo>
                    <a:pt x="316689" y="151238"/>
                  </a:lnTo>
                  <a:lnTo>
                    <a:pt x="313749" y="189663"/>
                  </a:lnTo>
                  <a:lnTo>
                    <a:pt x="314879" y="234129"/>
                  </a:lnTo>
                  <a:lnTo>
                    <a:pt x="324964" y="269030"/>
                  </a:lnTo>
                  <a:lnTo>
                    <a:pt x="325411" y="269702"/>
                  </a:lnTo>
                  <a:lnTo>
                    <a:pt x="325859" y="271268"/>
                  </a:lnTo>
                  <a:lnTo>
                    <a:pt x="312211" y="271268"/>
                  </a:lnTo>
                  <a:lnTo>
                    <a:pt x="302760" y="235111"/>
                  </a:lnTo>
                  <a:lnTo>
                    <a:pt x="301290" y="192264"/>
                  </a:lnTo>
                  <a:lnTo>
                    <a:pt x="303827" y="154577"/>
                  </a:lnTo>
                  <a:lnTo>
                    <a:pt x="306394" y="133899"/>
                  </a:lnTo>
                  <a:lnTo>
                    <a:pt x="256503" y="133899"/>
                  </a:lnTo>
                  <a:lnTo>
                    <a:pt x="256615" y="134459"/>
                  </a:lnTo>
                  <a:lnTo>
                    <a:pt x="254331" y="149795"/>
                  </a:lnTo>
                  <a:lnTo>
                    <a:pt x="251623" y="185692"/>
                  </a:lnTo>
                  <a:lnTo>
                    <a:pt x="253593" y="230231"/>
                  </a:lnTo>
                  <a:lnTo>
                    <a:pt x="265452" y="271268"/>
                  </a:lnTo>
                  <a:lnTo>
                    <a:pt x="251693" y="271268"/>
                  </a:lnTo>
                  <a:lnTo>
                    <a:pt x="241176" y="230770"/>
                  </a:lnTo>
                  <a:lnTo>
                    <a:pt x="239122" y="188489"/>
                  </a:lnTo>
                  <a:lnTo>
                    <a:pt x="241452" y="153255"/>
                  </a:lnTo>
                  <a:lnTo>
                    <a:pt x="244086" y="133900"/>
                  </a:lnTo>
                  <a:lnTo>
                    <a:pt x="202921" y="133900"/>
                  </a:lnTo>
                  <a:lnTo>
                    <a:pt x="203033" y="134459"/>
                  </a:lnTo>
                  <a:lnTo>
                    <a:pt x="200748" y="149891"/>
                  </a:lnTo>
                  <a:lnTo>
                    <a:pt x="198041" y="185762"/>
                  </a:lnTo>
                  <a:lnTo>
                    <a:pt x="200010" y="230296"/>
                  </a:lnTo>
                  <a:lnTo>
                    <a:pt x="211870" y="271380"/>
                  </a:lnTo>
                  <a:lnTo>
                    <a:pt x="198110" y="271380"/>
                  </a:lnTo>
                  <a:lnTo>
                    <a:pt x="187595" y="230882"/>
                  </a:lnTo>
                  <a:lnTo>
                    <a:pt x="185554" y="188601"/>
                  </a:lnTo>
                  <a:lnTo>
                    <a:pt x="187917" y="153367"/>
                  </a:lnTo>
                  <a:lnTo>
                    <a:pt x="190615" y="134012"/>
                  </a:lnTo>
                  <a:lnTo>
                    <a:pt x="145982" y="134012"/>
                  </a:lnTo>
                  <a:lnTo>
                    <a:pt x="146094" y="134571"/>
                  </a:lnTo>
                  <a:lnTo>
                    <a:pt x="143809" y="149907"/>
                  </a:lnTo>
                  <a:lnTo>
                    <a:pt x="141102" y="185804"/>
                  </a:lnTo>
                  <a:lnTo>
                    <a:pt x="143072" y="230344"/>
                  </a:lnTo>
                  <a:lnTo>
                    <a:pt x="154931" y="271380"/>
                  </a:lnTo>
                  <a:lnTo>
                    <a:pt x="141172" y="271380"/>
                  </a:lnTo>
                  <a:lnTo>
                    <a:pt x="130654" y="230882"/>
                  </a:lnTo>
                  <a:lnTo>
                    <a:pt x="128601" y="188601"/>
                  </a:lnTo>
                  <a:lnTo>
                    <a:pt x="130931" y="153368"/>
                  </a:lnTo>
                  <a:lnTo>
                    <a:pt x="133565" y="134012"/>
                  </a:lnTo>
                  <a:lnTo>
                    <a:pt x="85464" y="134012"/>
                  </a:lnTo>
                  <a:lnTo>
                    <a:pt x="85576" y="134571"/>
                  </a:lnTo>
                  <a:lnTo>
                    <a:pt x="83291" y="150003"/>
                  </a:lnTo>
                  <a:lnTo>
                    <a:pt x="80584" y="185874"/>
                  </a:lnTo>
                  <a:lnTo>
                    <a:pt x="82553" y="230408"/>
                  </a:lnTo>
                  <a:lnTo>
                    <a:pt x="94413" y="271492"/>
                  </a:lnTo>
                  <a:close/>
                </a:path>
              </a:pathLst>
            </a:custGeom>
            <a:solidFill>
              <a:srgbClr val="3737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2677" y="6987431"/>
              <a:ext cx="5172161" cy="216217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26832" y="2325784"/>
            <a:ext cx="5567680" cy="7155180"/>
            <a:chOff x="426832" y="2325784"/>
            <a:chExt cx="5567680" cy="7155180"/>
          </a:xfrm>
        </p:grpSpPr>
        <p:sp>
          <p:nvSpPr>
            <p:cNvPr id="19" name="object 19"/>
            <p:cNvSpPr/>
            <p:nvPr/>
          </p:nvSpPr>
          <p:spPr>
            <a:xfrm>
              <a:off x="426832" y="2325784"/>
              <a:ext cx="5567680" cy="7155180"/>
            </a:xfrm>
            <a:custGeom>
              <a:avLst/>
              <a:gdLst/>
              <a:ahLst/>
              <a:cxnLst/>
              <a:rect l="l" t="t" r="r" b="b"/>
              <a:pathLst>
                <a:path w="5567680" h="7155180">
                  <a:moveTo>
                    <a:pt x="5152563" y="7155134"/>
                  </a:moveTo>
                  <a:lnTo>
                    <a:pt x="414957" y="7155134"/>
                  </a:lnTo>
                  <a:lnTo>
                    <a:pt x="390562" y="7151493"/>
                  </a:lnTo>
                  <a:lnTo>
                    <a:pt x="344494" y="7139916"/>
                  </a:lnTo>
                  <a:lnTo>
                    <a:pt x="299876" y="7123936"/>
                  </a:lnTo>
                  <a:lnTo>
                    <a:pt x="257028" y="7103686"/>
                  </a:lnTo>
                  <a:lnTo>
                    <a:pt x="216266" y="7079297"/>
                  </a:lnTo>
                  <a:lnTo>
                    <a:pt x="177911" y="7050902"/>
                  </a:lnTo>
                  <a:lnTo>
                    <a:pt x="142280" y="7018633"/>
                  </a:lnTo>
                  <a:lnTo>
                    <a:pt x="110010" y="6983002"/>
                  </a:lnTo>
                  <a:lnTo>
                    <a:pt x="81615" y="6944646"/>
                  </a:lnTo>
                  <a:lnTo>
                    <a:pt x="57227" y="6903885"/>
                  </a:lnTo>
                  <a:lnTo>
                    <a:pt x="36977" y="6861036"/>
                  </a:lnTo>
                  <a:lnTo>
                    <a:pt x="20997" y="6816418"/>
                  </a:lnTo>
                  <a:lnTo>
                    <a:pt x="9420" y="6770350"/>
                  </a:lnTo>
                  <a:lnTo>
                    <a:pt x="2377" y="6723151"/>
                  </a:lnTo>
                  <a:lnTo>
                    <a:pt x="0" y="6675138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5081745" y="0"/>
                  </a:lnTo>
                  <a:lnTo>
                    <a:pt x="5129758" y="2377"/>
                  </a:lnTo>
                  <a:lnTo>
                    <a:pt x="5176958" y="9420"/>
                  </a:lnTo>
                  <a:lnTo>
                    <a:pt x="5223026" y="20997"/>
                  </a:lnTo>
                  <a:lnTo>
                    <a:pt x="5267644" y="36977"/>
                  </a:lnTo>
                  <a:lnTo>
                    <a:pt x="5310492" y="57227"/>
                  </a:lnTo>
                  <a:lnTo>
                    <a:pt x="5351254" y="81615"/>
                  </a:lnTo>
                  <a:lnTo>
                    <a:pt x="5389609" y="110010"/>
                  </a:lnTo>
                  <a:lnTo>
                    <a:pt x="5425240" y="142280"/>
                  </a:lnTo>
                  <a:lnTo>
                    <a:pt x="5457510" y="177911"/>
                  </a:lnTo>
                  <a:lnTo>
                    <a:pt x="5485905" y="216266"/>
                  </a:lnTo>
                  <a:lnTo>
                    <a:pt x="5510293" y="257028"/>
                  </a:lnTo>
                  <a:lnTo>
                    <a:pt x="5530543" y="299877"/>
                  </a:lnTo>
                  <a:lnTo>
                    <a:pt x="5546523" y="344494"/>
                  </a:lnTo>
                  <a:lnTo>
                    <a:pt x="5558100" y="390562"/>
                  </a:lnTo>
                  <a:lnTo>
                    <a:pt x="5565143" y="437762"/>
                  </a:lnTo>
                  <a:lnTo>
                    <a:pt x="5567520" y="485775"/>
                  </a:lnTo>
                  <a:lnTo>
                    <a:pt x="5567520" y="6675138"/>
                  </a:lnTo>
                  <a:lnTo>
                    <a:pt x="5565143" y="6723151"/>
                  </a:lnTo>
                  <a:lnTo>
                    <a:pt x="5558100" y="6770350"/>
                  </a:lnTo>
                  <a:lnTo>
                    <a:pt x="5546523" y="6816418"/>
                  </a:lnTo>
                  <a:lnTo>
                    <a:pt x="5530543" y="6861036"/>
                  </a:lnTo>
                  <a:lnTo>
                    <a:pt x="5510293" y="6903885"/>
                  </a:lnTo>
                  <a:lnTo>
                    <a:pt x="5485905" y="6944646"/>
                  </a:lnTo>
                  <a:lnTo>
                    <a:pt x="5457510" y="6983002"/>
                  </a:lnTo>
                  <a:lnTo>
                    <a:pt x="5425240" y="7018633"/>
                  </a:lnTo>
                  <a:lnTo>
                    <a:pt x="5389609" y="7050902"/>
                  </a:lnTo>
                  <a:lnTo>
                    <a:pt x="5351254" y="7079297"/>
                  </a:lnTo>
                  <a:lnTo>
                    <a:pt x="5310492" y="7103686"/>
                  </a:lnTo>
                  <a:lnTo>
                    <a:pt x="5267644" y="7123936"/>
                  </a:lnTo>
                  <a:lnTo>
                    <a:pt x="5223026" y="7139916"/>
                  </a:lnTo>
                  <a:lnTo>
                    <a:pt x="5176958" y="7151493"/>
                  </a:lnTo>
                  <a:lnTo>
                    <a:pt x="5152563" y="7155134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2425" y="6918779"/>
              <a:ext cx="5095875" cy="2131060"/>
            </a:xfrm>
            <a:custGeom>
              <a:avLst/>
              <a:gdLst/>
              <a:ahLst/>
              <a:cxnLst/>
              <a:rect l="l" t="t" r="r" b="b"/>
              <a:pathLst>
                <a:path w="5095875" h="2131059">
                  <a:moveTo>
                    <a:pt x="4926289" y="2130508"/>
                  </a:moveTo>
                  <a:lnTo>
                    <a:pt x="171449" y="2130508"/>
                  </a:lnTo>
                  <a:lnTo>
                    <a:pt x="125871" y="2124383"/>
                  </a:lnTo>
                  <a:lnTo>
                    <a:pt x="84915" y="2107100"/>
                  </a:lnTo>
                  <a:lnTo>
                    <a:pt x="50216" y="2080291"/>
                  </a:lnTo>
                  <a:lnTo>
                    <a:pt x="23407" y="2045592"/>
                  </a:lnTo>
                  <a:lnTo>
                    <a:pt x="6124" y="2004636"/>
                  </a:lnTo>
                  <a:lnTo>
                    <a:pt x="0" y="1959058"/>
                  </a:lnTo>
                  <a:lnTo>
                    <a:pt x="0" y="171449"/>
                  </a:lnTo>
                  <a:lnTo>
                    <a:pt x="6124" y="125871"/>
                  </a:lnTo>
                  <a:lnTo>
                    <a:pt x="23407" y="84916"/>
                  </a:lnTo>
                  <a:lnTo>
                    <a:pt x="50216" y="50216"/>
                  </a:lnTo>
                  <a:lnTo>
                    <a:pt x="84915" y="23408"/>
                  </a:lnTo>
                  <a:lnTo>
                    <a:pt x="125871" y="6124"/>
                  </a:lnTo>
                  <a:lnTo>
                    <a:pt x="171449" y="0"/>
                  </a:lnTo>
                  <a:lnTo>
                    <a:pt x="4926289" y="0"/>
                  </a:lnTo>
                  <a:lnTo>
                    <a:pt x="4971867" y="6124"/>
                  </a:lnTo>
                  <a:lnTo>
                    <a:pt x="5012823" y="23408"/>
                  </a:lnTo>
                  <a:lnTo>
                    <a:pt x="5047522" y="50216"/>
                  </a:lnTo>
                  <a:lnTo>
                    <a:pt x="5074331" y="84916"/>
                  </a:lnTo>
                  <a:lnTo>
                    <a:pt x="5091615" y="125871"/>
                  </a:lnTo>
                  <a:lnTo>
                    <a:pt x="5095874" y="157574"/>
                  </a:lnTo>
                  <a:lnTo>
                    <a:pt x="5095874" y="1972933"/>
                  </a:lnTo>
                  <a:lnTo>
                    <a:pt x="5074331" y="2045592"/>
                  </a:lnTo>
                  <a:lnTo>
                    <a:pt x="5047522" y="2080291"/>
                  </a:lnTo>
                  <a:lnTo>
                    <a:pt x="5012823" y="2107100"/>
                  </a:lnTo>
                  <a:lnTo>
                    <a:pt x="4971867" y="2124383"/>
                  </a:lnTo>
                  <a:lnTo>
                    <a:pt x="4926289" y="21305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7555" y="8745789"/>
              <a:ext cx="5087620" cy="303530"/>
            </a:xfrm>
            <a:custGeom>
              <a:avLst/>
              <a:gdLst/>
              <a:ahLst/>
              <a:cxnLst/>
              <a:rect l="l" t="t" r="r" b="b"/>
              <a:pathLst>
                <a:path w="5087620" h="303529">
                  <a:moveTo>
                    <a:pt x="4919807" y="169896"/>
                  </a:moveTo>
                  <a:lnTo>
                    <a:pt x="4481245" y="169896"/>
                  </a:lnTo>
                  <a:lnTo>
                    <a:pt x="4463082" y="167469"/>
                  </a:lnTo>
                  <a:lnTo>
                    <a:pt x="4447924" y="159395"/>
                  </a:lnTo>
                  <a:lnTo>
                    <a:pt x="4437534" y="144487"/>
                  </a:lnTo>
                  <a:lnTo>
                    <a:pt x="4433679" y="121559"/>
                  </a:lnTo>
                  <a:lnTo>
                    <a:pt x="4435571" y="87190"/>
                  </a:lnTo>
                  <a:lnTo>
                    <a:pt x="4439734" y="47112"/>
                  </a:lnTo>
                  <a:lnTo>
                    <a:pt x="4443898" y="13868"/>
                  </a:lnTo>
                  <a:lnTo>
                    <a:pt x="4445790" y="0"/>
                  </a:lnTo>
                  <a:lnTo>
                    <a:pt x="4939736" y="4954"/>
                  </a:lnTo>
                  <a:lnTo>
                    <a:pt x="4953646" y="60120"/>
                  </a:lnTo>
                  <a:lnTo>
                    <a:pt x="4961641" y="105777"/>
                  </a:lnTo>
                  <a:lnTo>
                    <a:pt x="4960689" y="140345"/>
                  </a:lnTo>
                  <a:lnTo>
                    <a:pt x="4947755" y="162245"/>
                  </a:lnTo>
                  <a:lnTo>
                    <a:pt x="4919807" y="169896"/>
                  </a:lnTo>
                  <a:close/>
                </a:path>
                <a:path w="5087620" h="303529">
                  <a:moveTo>
                    <a:pt x="4023525" y="170227"/>
                  </a:moveTo>
                  <a:lnTo>
                    <a:pt x="3583092" y="170227"/>
                  </a:lnTo>
                  <a:lnTo>
                    <a:pt x="3565117" y="163765"/>
                  </a:lnTo>
                  <a:lnTo>
                    <a:pt x="3550692" y="151811"/>
                  </a:lnTo>
                  <a:lnTo>
                    <a:pt x="3541099" y="135605"/>
                  </a:lnTo>
                  <a:lnTo>
                    <a:pt x="3537617" y="116384"/>
                  </a:lnTo>
                  <a:lnTo>
                    <a:pt x="3541927" y="95042"/>
                  </a:lnTo>
                  <a:lnTo>
                    <a:pt x="3553679" y="77612"/>
                  </a:lnTo>
                  <a:lnTo>
                    <a:pt x="3571109" y="65860"/>
                  </a:lnTo>
                  <a:lnTo>
                    <a:pt x="3592451" y="61550"/>
                  </a:lnTo>
                  <a:lnTo>
                    <a:pt x="4014166" y="61550"/>
                  </a:lnTo>
                  <a:lnTo>
                    <a:pt x="4035508" y="65860"/>
                  </a:lnTo>
                  <a:lnTo>
                    <a:pt x="4052938" y="77612"/>
                  </a:lnTo>
                  <a:lnTo>
                    <a:pt x="4064690" y="95042"/>
                  </a:lnTo>
                  <a:lnTo>
                    <a:pt x="4069000" y="116384"/>
                  </a:lnTo>
                  <a:lnTo>
                    <a:pt x="4065533" y="135605"/>
                  </a:lnTo>
                  <a:lnTo>
                    <a:pt x="4055966" y="151811"/>
                  </a:lnTo>
                  <a:lnTo>
                    <a:pt x="4041547" y="163765"/>
                  </a:lnTo>
                  <a:lnTo>
                    <a:pt x="4023525" y="170227"/>
                  </a:lnTo>
                  <a:close/>
                </a:path>
                <a:path w="5087620" h="303529">
                  <a:moveTo>
                    <a:pt x="4921159" y="303497"/>
                  </a:moveTo>
                  <a:lnTo>
                    <a:pt x="166319" y="303497"/>
                  </a:lnTo>
                  <a:lnTo>
                    <a:pt x="120741" y="297373"/>
                  </a:lnTo>
                  <a:lnTo>
                    <a:pt x="79785" y="280090"/>
                  </a:lnTo>
                  <a:lnTo>
                    <a:pt x="45086" y="253281"/>
                  </a:lnTo>
                  <a:lnTo>
                    <a:pt x="18277" y="218582"/>
                  </a:lnTo>
                  <a:lnTo>
                    <a:pt x="994" y="177626"/>
                  </a:lnTo>
                  <a:lnTo>
                    <a:pt x="0" y="170227"/>
                  </a:lnTo>
                  <a:lnTo>
                    <a:pt x="5087479" y="170227"/>
                  </a:lnTo>
                  <a:lnTo>
                    <a:pt x="5069201" y="218582"/>
                  </a:lnTo>
                  <a:lnTo>
                    <a:pt x="5042392" y="253281"/>
                  </a:lnTo>
                  <a:lnTo>
                    <a:pt x="5007693" y="280090"/>
                  </a:lnTo>
                  <a:lnTo>
                    <a:pt x="4966737" y="297373"/>
                  </a:lnTo>
                  <a:lnTo>
                    <a:pt x="4921159" y="303497"/>
                  </a:lnTo>
                  <a:close/>
                </a:path>
              </a:pathLst>
            </a:custGeom>
            <a:solidFill>
              <a:srgbClr val="506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82735" y="8648784"/>
              <a:ext cx="558165" cy="267335"/>
            </a:xfrm>
            <a:custGeom>
              <a:avLst/>
              <a:gdLst/>
              <a:ahLst/>
              <a:cxnLst/>
              <a:rect l="l" t="t" r="r" b="b"/>
              <a:pathLst>
                <a:path w="558164" h="267334">
                  <a:moveTo>
                    <a:pt x="92931" y="267232"/>
                  </a:moveTo>
                  <a:lnTo>
                    <a:pt x="79388" y="267232"/>
                  </a:lnTo>
                  <a:lnTo>
                    <a:pt x="69038" y="227370"/>
                  </a:lnTo>
                  <a:lnTo>
                    <a:pt x="67028" y="185752"/>
                  </a:lnTo>
                  <a:lnTo>
                    <a:pt x="69354" y="151071"/>
                  </a:lnTo>
                  <a:lnTo>
                    <a:pt x="72010" y="132019"/>
                  </a:lnTo>
                  <a:lnTo>
                    <a:pt x="30940" y="132019"/>
                  </a:lnTo>
                  <a:lnTo>
                    <a:pt x="18905" y="129585"/>
                  </a:lnTo>
                  <a:lnTo>
                    <a:pt x="9070" y="122949"/>
                  </a:lnTo>
                  <a:lnTo>
                    <a:pt x="2434" y="113113"/>
                  </a:lnTo>
                  <a:lnTo>
                    <a:pt x="0" y="101079"/>
                  </a:lnTo>
                  <a:lnTo>
                    <a:pt x="0" y="30940"/>
                  </a:lnTo>
                  <a:lnTo>
                    <a:pt x="2434" y="18905"/>
                  </a:lnTo>
                  <a:lnTo>
                    <a:pt x="9070" y="9070"/>
                  </a:lnTo>
                  <a:lnTo>
                    <a:pt x="18905" y="2434"/>
                  </a:lnTo>
                  <a:lnTo>
                    <a:pt x="30940" y="0"/>
                  </a:lnTo>
                  <a:lnTo>
                    <a:pt x="527308" y="0"/>
                  </a:lnTo>
                  <a:lnTo>
                    <a:pt x="539326" y="2243"/>
                  </a:lnTo>
                  <a:lnTo>
                    <a:pt x="549125" y="8781"/>
                  </a:lnTo>
                  <a:lnTo>
                    <a:pt x="555723" y="18580"/>
                  </a:lnTo>
                  <a:lnTo>
                    <a:pt x="558140" y="30609"/>
                  </a:lnTo>
                  <a:lnTo>
                    <a:pt x="558140" y="100748"/>
                  </a:lnTo>
                  <a:lnTo>
                    <a:pt x="527199" y="131689"/>
                  </a:lnTo>
                  <a:lnTo>
                    <a:pt x="484808" y="131689"/>
                  </a:lnTo>
                  <a:lnTo>
                    <a:pt x="492226" y="157306"/>
                  </a:lnTo>
                  <a:lnTo>
                    <a:pt x="499397" y="196405"/>
                  </a:lnTo>
                  <a:lnTo>
                    <a:pt x="498557" y="236949"/>
                  </a:lnTo>
                  <a:lnTo>
                    <a:pt x="481945" y="266902"/>
                  </a:lnTo>
                  <a:lnTo>
                    <a:pt x="464768" y="266902"/>
                  </a:lnTo>
                  <a:lnTo>
                    <a:pt x="464548" y="264259"/>
                  </a:lnTo>
                  <a:lnTo>
                    <a:pt x="465869" y="261617"/>
                  </a:lnTo>
                  <a:lnTo>
                    <a:pt x="468512" y="260626"/>
                  </a:lnTo>
                  <a:lnTo>
                    <a:pt x="485676" y="238946"/>
                  </a:lnTo>
                  <a:lnTo>
                    <a:pt x="487822" y="202557"/>
                  </a:lnTo>
                  <a:lnTo>
                    <a:pt x="481193" y="162968"/>
                  </a:lnTo>
                  <a:lnTo>
                    <a:pt x="472035" y="131689"/>
                  </a:lnTo>
                  <a:lnTo>
                    <a:pt x="421826" y="131689"/>
                  </a:lnTo>
                  <a:lnTo>
                    <a:pt x="429244" y="157306"/>
                  </a:lnTo>
                  <a:lnTo>
                    <a:pt x="436415" y="196405"/>
                  </a:lnTo>
                  <a:lnTo>
                    <a:pt x="435575" y="236949"/>
                  </a:lnTo>
                  <a:lnTo>
                    <a:pt x="418963" y="266902"/>
                  </a:lnTo>
                  <a:lnTo>
                    <a:pt x="401786" y="266902"/>
                  </a:lnTo>
                  <a:lnTo>
                    <a:pt x="401566" y="264259"/>
                  </a:lnTo>
                  <a:lnTo>
                    <a:pt x="402887" y="261616"/>
                  </a:lnTo>
                  <a:lnTo>
                    <a:pt x="405530" y="260625"/>
                  </a:lnTo>
                  <a:lnTo>
                    <a:pt x="422694" y="238946"/>
                  </a:lnTo>
                  <a:lnTo>
                    <a:pt x="424840" y="202557"/>
                  </a:lnTo>
                  <a:lnTo>
                    <a:pt x="418211" y="162968"/>
                  </a:lnTo>
                  <a:lnTo>
                    <a:pt x="409053" y="131688"/>
                  </a:lnTo>
                  <a:lnTo>
                    <a:pt x="364569" y="131688"/>
                  </a:lnTo>
                  <a:lnTo>
                    <a:pt x="362627" y="152270"/>
                  </a:lnTo>
                  <a:lnTo>
                    <a:pt x="360922" y="188821"/>
                  </a:lnTo>
                  <a:lnTo>
                    <a:pt x="362665" y="229315"/>
                  </a:lnTo>
                  <a:lnTo>
                    <a:pt x="371066" y="261726"/>
                  </a:lnTo>
                  <a:lnTo>
                    <a:pt x="371946" y="263378"/>
                  </a:lnTo>
                  <a:lnTo>
                    <a:pt x="371836" y="265250"/>
                  </a:lnTo>
                  <a:lnTo>
                    <a:pt x="371176" y="266901"/>
                  </a:lnTo>
                  <a:lnTo>
                    <a:pt x="360055" y="266901"/>
                  </a:lnTo>
                  <a:lnTo>
                    <a:pt x="350969" y="233139"/>
                  </a:lnTo>
                  <a:lnTo>
                    <a:pt x="348727" y="192110"/>
                  </a:lnTo>
                  <a:lnTo>
                    <a:pt x="350222" y="154674"/>
                  </a:lnTo>
                  <a:lnTo>
                    <a:pt x="352347" y="131688"/>
                  </a:lnTo>
                  <a:lnTo>
                    <a:pt x="313809" y="131688"/>
                  </a:lnTo>
                  <a:lnTo>
                    <a:pt x="313919" y="132129"/>
                  </a:lnTo>
                  <a:lnTo>
                    <a:pt x="311720" y="148865"/>
                  </a:lnTo>
                  <a:lnTo>
                    <a:pt x="308827" y="186687"/>
                  </a:lnTo>
                  <a:lnTo>
                    <a:pt x="309938" y="230456"/>
                  </a:lnTo>
                  <a:lnTo>
                    <a:pt x="319865" y="264809"/>
                  </a:lnTo>
                  <a:lnTo>
                    <a:pt x="320306" y="265470"/>
                  </a:lnTo>
                  <a:lnTo>
                    <a:pt x="320746" y="267011"/>
                  </a:lnTo>
                  <a:lnTo>
                    <a:pt x="307313" y="267011"/>
                  </a:lnTo>
                  <a:lnTo>
                    <a:pt x="298010" y="231422"/>
                  </a:lnTo>
                  <a:lnTo>
                    <a:pt x="296563" y="189247"/>
                  </a:lnTo>
                  <a:lnTo>
                    <a:pt x="299060" y="152151"/>
                  </a:lnTo>
                  <a:lnTo>
                    <a:pt x="301587" y="131798"/>
                  </a:lnTo>
                  <a:lnTo>
                    <a:pt x="252479" y="131798"/>
                  </a:lnTo>
                  <a:lnTo>
                    <a:pt x="252589" y="132349"/>
                  </a:lnTo>
                  <a:lnTo>
                    <a:pt x="250340" y="147444"/>
                  </a:lnTo>
                  <a:lnTo>
                    <a:pt x="247675" y="182779"/>
                  </a:lnTo>
                  <a:lnTo>
                    <a:pt x="249614" y="226619"/>
                  </a:lnTo>
                  <a:lnTo>
                    <a:pt x="261287" y="267012"/>
                  </a:lnTo>
                  <a:lnTo>
                    <a:pt x="247744" y="267012"/>
                  </a:lnTo>
                  <a:lnTo>
                    <a:pt x="237392" y="227149"/>
                  </a:lnTo>
                  <a:lnTo>
                    <a:pt x="235370" y="185531"/>
                  </a:lnTo>
                  <a:lnTo>
                    <a:pt x="237664" y="150851"/>
                  </a:lnTo>
                  <a:lnTo>
                    <a:pt x="240257" y="131799"/>
                  </a:lnTo>
                  <a:lnTo>
                    <a:pt x="199737" y="131799"/>
                  </a:lnTo>
                  <a:lnTo>
                    <a:pt x="199847" y="132349"/>
                  </a:lnTo>
                  <a:lnTo>
                    <a:pt x="197598" y="147539"/>
                  </a:lnTo>
                  <a:lnTo>
                    <a:pt x="194933" y="182848"/>
                  </a:lnTo>
                  <a:lnTo>
                    <a:pt x="196872" y="226683"/>
                  </a:lnTo>
                  <a:lnTo>
                    <a:pt x="208545" y="267122"/>
                  </a:lnTo>
                  <a:lnTo>
                    <a:pt x="195002" y="267122"/>
                  </a:lnTo>
                  <a:lnTo>
                    <a:pt x="184652" y="227259"/>
                  </a:lnTo>
                  <a:lnTo>
                    <a:pt x="182642" y="185642"/>
                  </a:lnTo>
                  <a:lnTo>
                    <a:pt x="184968" y="150961"/>
                  </a:lnTo>
                  <a:lnTo>
                    <a:pt x="187624" y="131909"/>
                  </a:lnTo>
                  <a:lnTo>
                    <a:pt x="143691" y="131909"/>
                  </a:lnTo>
                  <a:lnTo>
                    <a:pt x="143802" y="132459"/>
                  </a:lnTo>
                  <a:lnTo>
                    <a:pt x="141553" y="147555"/>
                  </a:lnTo>
                  <a:lnTo>
                    <a:pt x="138888" y="182889"/>
                  </a:lnTo>
                  <a:lnTo>
                    <a:pt x="140827" y="226729"/>
                  </a:lnTo>
                  <a:lnTo>
                    <a:pt x="152500" y="267122"/>
                  </a:lnTo>
                  <a:lnTo>
                    <a:pt x="138957" y="267122"/>
                  </a:lnTo>
                  <a:lnTo>
                    <a:pt x="128604" y="227259"/>
                  </a:lnTo>
                  <a:lnTo>
                    <a:pt x="126583" y="185642"/>
                  </a:lnTo>
                  <a:lnTo>
                    <a:pt x="128876" y="150961"/>
                  </a:lnTo>
                  <a:lnTo>
                    <a:pt x="131469" y="131909"/>
                  </a:lnTo>
                  <a:lnTo>
                    <a:pt x="84123" y="131909"/>
                  </a:lnTo>
                  <a:lnTo>
                    <a:pt x="84233" y="132460"/>
                  </a:lnTo>
                  <a:lnTo>
                    <a:pt x="81984" y="147649"/>
                  </a:lnTo>
                  <a:lnTo>
                    <a:pt x="79319" y="182958"/>
                  </a:lnTo>
                  <a:lnTo>
                    <a:pt x="81258" y="226793"/>
                  </a:lnTo>
                  <a:lnTo>
                    <a:pt x="92931" y="267232"/>
                  </a:lnTo>
                  <a:close/>
                </a:path>
              </a:pathLst>
            </a:custGeom>
            <a:solidFill>
              <a:srgbClr val="3737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555" y="6918779"/>
              <a:ext cx="5090744" cy="21305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362" y="6918779"/>
              <a:ext cx="4827092" cy="1733549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00817" y="7030053"/>
            <a:ext cx="4905374" cy="168592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93882" y="6964897"/>
            <a:ext cx="4914899" cy="181927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9627" rIns="0" bIns="0" rtlCol="0">
            <a:spAutoFit/>
          </a:bodyPr>
          <a:lstStyle/>
          <a:p>
            <a:pPr marL="811530">
              <a:lnSpc>
                <a:spcPct val="100000"/>
              </a:lnSpc>
              <a:spcBef>
                <a:spcPts val="100"/>
              </a:spcBef>
            </a:pPr>
            <a:r>
              <a:rPr spc="-615" dirty="0"/>
              <a:t>Open</a:t>
            </a:r>
            <a:r>
              <a:rPr spc="-1160" dirty="0"/>
              <a:t> </a:t>
            </a:r>
            <a:r>
              <a:rPr spc="-325" dirty="0"/>
              <a:t>Circuit</a:t>
            </a:r>
            <a:r>
              <a:rPr spc="-1160" dirty="0"/>
              <a:t> </a:t>
            </a:r>
            <a:r>
              <a:rPr spc="-560" dirty="0"/>
              <a:t>Faults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3045532" y="2593986"/>
            <a:ext cx="4055745" cy="556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50" b="1" spc="-200" dirty="0">
                <a:solidFill>
                  <a:srgbClr val="FFFFFF"/>
                </a:solidFill>
                <a:latin typeface="Verdana"/>
                <a:cs typeface="Verdana"/>
              </a:rPr>
              <a:t>Triple</a:t>
            </a:r>
            <a:r>
              <a:rPr sz="3450" b="1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54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450" b="1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450" b="1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00" dirty="0">
                <a:solidFill>
                  <a:srgbClr val="FFFFFF"/>
                </a:solidFill>
                <a:latin typeface="Verdana"/>
                <a:cs typeface="Verdana"/>
              </a:rPr>
              <a:t>Faults</a:t>
            </a:r>
            <a:endParaRPr sz="3450" dirty="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624610" y="3998579"/>
            <a:ext cx="4897755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8500"/>
              </a:lnSpc>
              <a:spcBef>
                <a:spcPts val="95"/>
              </a:spcBef>
            </a:pPr>
            <a:r>
              <a:rPr sz="2650" spc="165" dirty="0">
                <a:solidFill>
                  <a:srgbClr val="FFFFFF"/>
                </a:solidFill>
                <a:latin typeface="Trebuchet MS"/>
                <a:cs typeface="Trebuchet MS"/>
              </a:rPr>
              <a:t>Occurs</a:t>
            </a:r>
            <a:r>
              <a:rPr sz="2650" spc="5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13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650" spc="5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650" spc="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three</a:t>
            </a:r>
            <a:r>
              <a:rPr sz="2650" spc="5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145" dirty="0">
                <a:solidFill>
                  <a:srgbClr val="FFFFFF"/>
                </a:solidFill>
                <a:latin typeface="Trebuchet MS"/>
                <a:cs typeface="Trebuchet MS"/>
              </a:rPr>
              <a:t>phase </a:t>
            </a:r>
            <a:r>
              <a:rPr sz="2650" spc="125" dirty="0">
                <a:solidFill>
                  <a:srgbClr val="FFFFFF"/>
                </a:solidFill>
                <a:latin typeface="Trebuchet MS"/>
                <a:cs typeface="Trebuchet MS"/>
              </a:rPr>
              <a:t>conductors</a:t>
            </a:r>
            <a:r>
              <a:rPr sz="2650" spc="59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(R,</a:t>
            </a:r>
            <a:r>
              <a:rPr sz="2650" spc="61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Y,</a:t>
            </a:r>
            <a:r>
              <a:rPr sz="2650" spc="60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110" dirty="0">
                <a:solidFill>
                  <a:srgbClr val="FFFFFF"/>
                </a:solidFill>
                <a:latin typeface="Trebuchet MS"/>
                <a:cs typeface="Trebuchet MS"/>
              </a:rPr>
              <a:t>B)</a:t>
            </a:r>
            <a:r>
              <a:rPr sz="2650" spc="61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2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2650" spc="70" dirty="0">
                <a:solidFill>
                  <a:srgbClr val="FFFFFF"/>
                </a:solidFill>
                <a:latin typeface="Trebuchet MS"/>
                <a:cs typeface="Trebuchet MS"/>
              </a:rPr>
              <a:t>disconnected.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84019" y="2614614"/>
            <a:ext cx="4319905" cy="556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50" b="1" spc="-260" dirty="0">
                <a:solidFill>
                  <a:srgbClr val="FFFFFF"/>
                </a:solidFill>
                <a:latin typeface="Verdana"/>
                <a:cs typeface="Verdana"/>
              </a:rPr>
              <a:t>Double</a:t>
            </a:r>
            <a:r>
              <a:rPr sz="3450" b="1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54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450" b="1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450" b="1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195" dirty="0">
                <a:solidFill>
                  <a:srgbClr val="FFFFFF"/>
                </a:solidFill>
                <a:latin typeface="Verdana"/>
                <a:cs typeface="Verdana"/>
              </a:rPr>
              <a:t>Faults</a:t>
            </a:r>
            <a:endParaRPr sz="3450" dirty="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68069" y="3998579"/>
            <a:ext cx="4752340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8500"/>
              </a:lnSpc>
              <a:spcBef>
                <a:spcPts val="95"/>
              </a:spcBef>
            </a:pPr>
            <a:r>
              <a:rPr sz="2650" spc="165" dirty="0">
                <a:solidFill>
                  <a:srgbClr val="FFFFFF"/>
                </a:solidFill>
                <a:latin typeface="Trebuchet MS"/>
                <a:cs typeface="Trebuchet MS"/>
              </a:rPr>
              <a:t>Occurs</a:t>
            </a:r>
            <a:r>
              <a:rPr sz="2650" spc="190" dirty="0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sz="2650" spc="13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650" spc="195" dirty="0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sz="2650" spc="70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2650" spc="200" dirty="0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sz="2650" spc="145" dirty="0">
                <a:solidFill>
                  <a:srgbClr val="FFFFFF"/>
                </a:solidFill>
                <a:latin typeface="Trebuchet MS"/>
                <a:cs typeface="Trebuchet MS"/>
              </a:rPr>
              <a:t>phase </a:t>
            </a:r>
            <a:r>
              <a:rPr sz="2650" spc="125" dirty="0">
                <a:solidFill>
                  <a:srgbClr val="FFFFFF"/>
                </a:solidFill>
                <a:latin typeface="Trebuchet MS"/>
                <a:cs typeface="Trebuchet MS"/>
              </a:rPr>
              <a:t>conductors</a:t>
            </a:r>
            <a:r>
              <a:rPr sz="2650" spc="6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sz="2650" spc="7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1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50" spc="7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50" spc="7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95" dirty="0">
                <a:solidFill>
                  <a:srgbClr val="FFFFFF"/>
                </a:solidFill>
                <a:latin typeface="Trebuchet MS"/>
                <a:cs typeface="Trebuchet MS"/>
              </a:rPr>
              <a:t>Y) </a:t>
            </a:r>
            <a:r>
              <a:rPr sz="2650" spc="5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650" spc="-6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130" dirty="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sz="2650" spc="-6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8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650" spc="-5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broken,</a:t>
            </a:r>
            <a:r>
              <a:rPr sz="2650" spc="-6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65" dirty="0">
                <a:solidFill>
                  <a:srgbClr val="FFFFFF"/>
                </a:solidFill>
                <a:latin typeface="Trebuchet MS"/>
                <a:cs typeface="Trebuchet MS"/>
              </a:rPr>
              <a:t>leaving </a:t>
            </a:r>
            <a:r>
              <a:rPr sz="2650" spc="70" dirty="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sz="26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2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155" dirty="0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r>
              <a:rPr sz="2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60" dirty="0">
                <a:solidFill>
                  <a:srgbClr val="FFFFFF"/>
                </a:solidFill>
                <a:latin typeface="Trebuchet MS"/>
                <a:cs typeface="Trebuchet MS"/>
              </a:rPr>
              <a:t>connected.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42784" y="2614614"/>
            <a:ext cx="4135754" cy="556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50" b="1" spc="-240" dirty="0">
                <a:solidFill>
                  <a:srgbClr val="FFFFFF"/>
                </a:solidFill>
                <a:latin typeface="Verdana"/>
                <a:cs typeface="Verdana"/>
              </a:rPr>
              <a:t>Single</a:t>
            </a:r>
            <a:r>
              <a:rPr sz="3450" b="1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54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3450" b="1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450" b="1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50" b="1" spc="-200" dirty="0">
                <a:solidFill>
                  <a:srgbClr val="FFFFFF"/>
                </a:solidFill>
                <a:latin typeface="Verdana"/>
                <a:cs typeface="Verdana"/>
              </a:rPr>
              <a:t>Faults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4662" y="4028678"/>
            <a:ext cx="242125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534160" algn="l"/>
              </a:tabLst>
            </a:pPr>
            <a:r>
              <a:rPr sz="2650" spc="155" dirty="0">
                <a:solidFill>
                  <a:srgbClr val="FFFFFF"/>
                </a:solidFill>
                <a:latin typeface="Trebuchet MS"/>
                <a:cs typeface="Trebuchet MS"/>
              </a:rPr>
              <a:t>Occurs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1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08041" y="4028678"/>
            <a:ext cx="1978660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89965" algn="l"/>
              </a:tabLst>
            </a:pPr>
            <a:r>
              <a:rPr sz="2650" spc="10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50" spc="145" dirty="0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4662" y="4436729"/>
            <a:ext cx="4752340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8500"/>
              </a:lnSpc>
              <a:spcBef>
                <a:spcPts val="95"/>
              </a:spcBef>
            </a:pPr>
            <a:r>
              <a:rPr sz="2650" spc="100" dirty="0">
                <a:solidFill>
                  <a:srgbClr val="FFFFFF"/>
                </a:solidFill>
                <a:latin typeface="Trebuchet MS"/>
                <a:cs typeface="Trebuchet MS"/>
              </a:rPr>
              <a:t>conductor</a:t>
            </a:r>
            <a:r>
              <a:rPr sz="2650" spc="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sz="2650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75" dirty="0">
                <a:solidFill>
                  <a:srgbClr val="FFFFFF"/>
                </a:solidFill>
                <a:latin typeface="Trebuchet MS"/>
                <a:cs typeface="Trebuchet MS"/>
              </a:rPr>
              <a:t>R)</a:t>
            </a:r>
            <a:r>
              <a:rPr sz="2650" spc="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650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Trebuchet MS"/>
                <a:cs typeface="Trebuchet MS"/>
              </a:rPr>
              <a:t>broken or</a:t>
            </a:r>
            <a:r>
              <a:rPr sz="2650" spc="22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85" dirty="0">
                <a:solidFill>
                  <a:srgbClr val="FFFFFF"/>
                </a:solidFill>
                <a:latin typeface="Trebuchet MS"/>
                <a:cs typeface="Trebuchet MS"/>
              </a:rPr>
              <a:t>disconnected,</a:t>
            </a:r>
            <a:r>
              <a:rPr sz="2650" spc="22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sz="2650" spc="21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650" spc="3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650" spc="6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6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26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remain</a:t>
            </a:r>
            <a:r>
              <a:rPr sz="26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Trebuchet MS"/>
                <a:cs typeface="Trebuchet MS"/>
              </a:rPr>
              <a:t>intact.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3731" y="558707"/>
            <a:ext cx="16379190" cy="1330325"/>
          </a:xfrm>
          <a:custGeom>
            <a:avLst/>
            <a:gdLst/>
            <a:ahLst/>
            <a:cxnLst/>
            <a:rect l="l" t="t" r="r" b="b"/>
            <a:pathLst>
              <a:path w="16379190" h="1330325">
                <a:moveTo>
                  <a:pt x="16143143" y="1330279"/>
                </a:moveTo>
                <a:lnTo>
                  <a:pt x="238125" y="1330279"/>
                </a:lnTo>
                <a:lnTo>
                  <a:pt x="191452" y="1325661"/>
                </a:lnTo>
                <a:lnTo>
                  <a:pt x="146998" y="1312153"/>
                </a:lnTo>
                <a:lnTo>
                  <a:pt x="106013" y="1290271"/>
                </a:lnTo>
                <a:lnTo>
                  <a:pt x="69745" y="1260534"/>
                </a:lnTo>
                <a:lnTo>
                  <a:pt x="40007" y="1224266"/>
                </a:lnTo>
                <a:lnTo>
                  <a:pt x="18126" y="1183281"/>
                </a:lnTo>
                <a:lnTo>
                  <a:pt x="4617" y="1138827"/>
                </a:lnTo>
                <a:lnTo>
                  <a:pt x="0" y="1092154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16143143" y="0"/>
                </a:lnTo>
                <a:lnTo>
                  <a:pt x="16189816" y="4617"/>
                </a:lnTo>
                <a:lnTo>
                  <a:pt x="16234269" y="18126"/>
                </a:lnTo>
                <a:lnTo>
                  <a:pt x="16275255" y="40007"/>
                </a:lnTo>
                <a:lnTo>
                  <a:pt x="16311524" y="69745"/>
                </a:lnTo>
                <a:lnTo>
                  <a:pt x="16341260" y="106013"/>
                </a:lnTo>
                <a:lnTo>
                  <a:pt x="16363142" y="146998"/>
                </a:lnTo>
                <a:lnTo>
                  <a:pt x="16376650" y="191452"/>
                </a:lnTo>
                <a:lnTo>
                  <a:pt x="16379068" y="215890"/>
                </a:lnTo>
                <a:lnTo>
                  <a:pt x="16379068" y="1114389"/>
                </a:lnTo>
                <a:lnTo>
                  <a:pt x="16363142" y="1183281"/>
                </a:lnTo>
                <a:lnTo>
                  <a:pt x="16341260" y="1224266"/>
                </a:lnTo>
                <a:lnTo>
                  <a:pt x="16311524" y="1260534"/>
                </a:lnTo>
                <a:lnTo>
                  <a:pt x="16275255" y="1290271"/>
                </a:lnTo>
                <a:lnTo>
                  <a:pt x="16234269" y="1312153"/>
                </a:lnTo>
                <a:lnTo>
                  <a:pt x="16189816" y="1325661"/>
                </a:lnTo>
                <a:lnTo>
                  <a:pt x="16143143" y="1330279"/>
                </a:lnTo>
                <a:close/>
              </a:path>
            </a:pathLst>
          </a:custGeom>
          <a:solidFill>
            <a:srgbClr val="F1C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9627" rIns="0" bIns="0" rtlCol="0">
            <a:spAutoFit/>
          </a:bodyPr>
          <a:lstStyle/>
          <a:p>
            <a:pPr marL="81153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Short</a:t>
            </a:r>
            <a:r>
              <a:rPr spc="-1170" dirty="0"/>
              <a:t> </a:t>
            </a:r>
            <a:r>
              <a:rPr spc="-325" dirty="0"/>
              <a:t>Circuit</a:t>
            </a:r>
            <a:r>
              <a:rPr spc="-1165" dirty="0"/>
              <a:t> </a:t>
            </a:r>
            <a:r>
              <a:rPr spc="-560" dirty="0"/>
              <a:t>Faults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7520" y="380716"/>
            <a:ext cx="12439015" cy="6286500"/>
            <a:chOff x="147520" y="380716"/>
            <a:chExt cx="12439015" cy="6286500"/>
          </a:xfrm>
        </p:grpSpPr>
        <p:sp>
          <p:nvSpPr>
            <p:cNvPr id="5" name="object 5"/>
            <p:cNvSpPr/>
            <p:nvPr/>
          </p:nvSpPr>
          <p:spPr>
            <a:xfrm>
              <a:off x="147520" y="380716"/>
              <a:ext cx="1713230" cy="1713230"/>
            </a:xfrm>
            <a:custGeom>
              <a:avLst/>
              <a:gdLst/>
              <a:ahLst/>
              <a:cxnLst/>
              <a:rect l="l" t="t" r="r" b="b"/>
              <a:pathLst>
                <a:path w="1713230" h="1713230">
                  <a:moveTo>
                    <a:pt x="856318" y="1712636"/>
                  </a:moveTo>
                  <a:lnTo>
                    <a:pt x="807725" y="1711281"/>
                  </a:lnTo>
                  <a:lnTo>
                    <a:pt x="759844" y="1707262"/>
                  </a:lnTo>
                  <a:lnTo>
                    <a:pt x="712746" y="1700653"/>
                  </a:lnTo>
                  <a:lnTo>
                    <a:pt x="666504" y="1691526"/>
                  </a:lnTo>
                  <a:lnTo>
                    <a:pt x="621190" y="1679952"/>
                  </a:lnTo>
                  <a:lnTo>
                    <a:pt x="576876" y="1666005"/>
                  </a:lnTo>
                  <a:lnTo>
                    <a:pt x="533634" y="1649756"/>
                  </a:lnTo>
                  <a:lnTo>
                    <a:pt x="491538" y="1631278"/>
                  </a:lnTo>
                  <a:lnTo>
                    <a:pt x="450659" y="1610643"/>
                  </a:lnTo>
                  <a:lnTo>
                    <a:pt x="411069" y="1587923"/>
                  </a:lnTo>
                  <a:lnTo>
                    <a:pt x="372841" y="1563191"/>
                  </a:lnTo>
                  <a:lnTo>
                    <a:pt x="336046" y="1536520"/>
                  </a:lnTo>
                  <a:lnTo>
                    <a:pt x="300759" y="1507980"/>
                  </a:lnTo>
                  <a:lnTo>
                    <a:pt x="267049" y="1477645"/>
                  </a:lnTo>
                  <a:lnTo>
                    <a:pt x="234991" y="1445586"/>
                  </a:lnTo>
                  <a:lnTo>
                    <a:pt x="204656" y="1411877"/>
                  </a:lnTo>
                  <a:lnTo>
                    <a:pt x="176116" y="1376589"/>
                  </a:lnTo>
                  <a:lnTo>
                    <a:pt x="149444" y="1339795"/>
                  </a:lnTo>
                  <a:lnTo>
                    <a:pt x="124712" y="1301567"/>
                  </a:lnTo>
                  <a:lnTo>
                    <a:pt x="101993" y="1261977"/>
                  </a:lnTo>
                  <a:lnTo>
                    <a:pt x="81358" y="1221098"/>
                  </a:lnTo>
                  <a:lnTo>
                    <a:pt x="62880" y="1179001"/>
                  </a:lnTo>
                  <a:lnTo>
                    <a:pt x="46631" y="1135760"/>
                  </a:lnTo>
                  <a:lnTo>
                    <a:pt x="32684" y="1091446"/>
                  </a:lnTo>
                  <a:lnTo>
                    <a:pt x="21110" y="1046132"/>
                  </a:lnTo>
                  <a:lnTo>
                    <a:pt x="11983" y="999890"/>
                  </a:lnTo>
                  <a:lnTo>
                    <a:pt x="5374" y="952792"/>
                  </a:lnTo>
                  <a:lnTo>
                    <a:pt x="1355" y="904910"/>
                  </a:lnTo>
                  <a:lnTo>
                    <a:pt x="0" y="856318"/>
                  </a:lnTo>
                  <a:lnTo>
                    <a:pt x="1355" y="807725"/>
                  </a:lnTo>
                  <a:lnTo>
                    <a:pt x="5374" y="759844"/>
                  </a:lnTo>
                  <a:lnTo>
                    <a:pt x="11983" y="712746"/>
                  </a:lnTo>
                  <a:lnTo>
                    <a:pt x="21110" y="666504"/>
                  </a:lnTo>
                  <a:lnTo>
                    <a:pt x="32684" y="621190"/>
                  </a:lnTo>
                  <a:lnTo>
                    <a:pt x="46631" y="576876"/>
                  </a:lnTo>
                  <a:lnTo>
                    <a:pt x="62880" y="533634"/>
                  </a:lnTo>
                  <a:lnTo>
                    <a:pt x="81358" y="491538"/>
                  </a:lnTo>
                  <a:lnTo>
                    <a:pt x="101993" y="450659"/>
                  </a:lnTo>
                  <a:lnTo>
                    <a:pt x="124712" y="411069"/>
                  </a:lnTo>
                  <a:lnTo>
                    <a:pt x="149444" y="372841"/>
                  </a:lnTo>
                  <a:lnTo>
                    <a:pt x="176116" y="336046"/>
                  </a:lnTo>
                  <a:lnTo>
                    <a:pt x="204656" y="300759"/>
                  </a:lnTo>
                  <a:lnTo>
                    <a:pt x="234991" y="267049"/>
                  </a:lnTo>
                  <a:lnTo>
                    <a:pt x="267049" y="234991"/>
                  </a:lnTo>
                  <a:lnTo>
                    <a:pt x="300759" y="204656"/>
                  </a:lnTo>
                  <a:lnTo>
                    <a:pt x="336046" y="176116"/>
                  </a:lnTo>
                  <a:lnTo>
                    <a:pt x="372841" y="149444"/>
                  </a:lnTo>
                  <a:lnTo>
                    <a:pt x="411069" y="124712"/>
                  </a:lnTo>
                  <a:lnTo>
                    <a:pt x="450659" y="101993"/>
                  </a:lnTo>
                  <a:lnTo>
                    <a:pt x="491538" y="81358"/>
                  </a:lnTo>
                  <a:lnTo>
                    <a:pt x="533634" y="62880"/>
                  </a:lnTo>
                  <a:lnTo>
                    <a:pt x="576876" y="46631"/>
                  </a:lnTo>
                  <a:lnTo>
                    <a:pt x="621190" y="32684"/>
                  </a:lnTo>
                  <a:lnTo>
                    <a:pt x="666504" y="21110"/>
                  </a:lnTo>
                  <a:lnTo>
                    <a:pt x="712746" y="11983"/>
                  </a:lnTo>
                  <a:lnTo>
                    <a:pt x="759844" y="5374"/>
                  </a:lnTo>
                  <a:lnTo>
                    <a:pt x="807725" y="1355"/>
                  </a:lnTo>
                  <a:lnTo>
                    <a:pt x="856318" y="0"/>
                  </a:lnTo>
                  <a:lnTo>
                    <a:pt x="904910" y="1355"/>
                  </a:lnTo>
                  <a:lnTo>
                    <a:pt x="952792" y="5374"/>
                  </a:lnTo>
                  <a:lnTo>
                    <a:pt x="999890" y="11983"/>
                  </a:lnTo>
                  <a:lnTo>
                    <a:pt x="1046132" y="21110"/>
                  </a:lnTo>
                  <a:lnTo>
                    <a:pt x="1091446" y="32684"/>
                  </a:lnTo>
                  <a:lnTo>
                    <a:pt x="1135760" y="46631"/>
                  </a:lnTo>
                  <a:lnTo>
                    <a:pt x="1179001" y="62880"/>
                  </a:lnTo>
                  <a:lnTo>
                    <a:pt x="1221098" y="81358"/>
                  </a:lnTo>
                  <a:lnTo>
                    <a:pt x="1261977" y="101993"/>
                  </a:lnTo>
                  <a:lnTo>
                    <a:pt x="1301567" y="124712"/>
                  </a:lnTo>
                  <a:lnTo>
                    <a:pt x="1339795" y="149444"/>
                  </a:lnTo>
                  <a:lnTo>
                    <a:pt x="1376589" y="176116"/>
                  </a:lnTo>
                  <a:lnTo>
                    <a:pt x="1411877" y="204656"/>
                  </a:lnTo>
                  <a:lnTo>
                    <a:pt x="1445586" y="234991"/>
                  </a:lnTo>
                  <a:lnTo>
                    <a:pt x="1477645" y="267049"/>
                  </a:lnTo>
                  <a:lnTo>
                    <a:pt x="1507980" y="300759"/>
                  </a:lnTo>
                  <a:lnTo>
                    <a:pt x="1536519" y="336046"/>
                  </a:lnTo>
                  <a:lnTo>
                    <a:pt x="1563191" y="372841"/>
                  </a:lnTo>
                  <a:lnTo>
                    <a:pt x="1587923" y="411069"/>
                  </a:lnTo>
                  <a:lnTo>
                    <a:pt x="1610643" y="450659"/>
                  </a:lnTo>
                  <a:lnTo>
                    <a:pt x="1631278" y="491538"/>
                  </a:lnTo>
                  <a:lnTo>
                    <a:pt x="1649756" y="533634"/>
                  </a:lnTo>
                  <a:lnTo>
                    <a:pt x="1666005" y="576876"/>
                  </a:lnTo>
                  <a:lnTo>
                    <a:pt x="1679952" y="621190"/>
                  </a:lnTo>
                  <a:lnTo>
                    <a:pt x="1691525" y="666504"/>
                  </a:lnTo>
                  <a:lnTo>
                    <a:pt x="1700653" y="712746"/>
                  </a:lnTo>
                  <a:lnTo>
                    <a:pt x="1707262" y="759844"/>
                  </a:lnTo>
                  <a:lnTo>
                    <a:pt x="1711281" y="807725"/>
                  </a:lnTo>
                  <a:lnTo>
                    <a:pt x="1712636" y="856318"/>
                  </a:lnTo>
                  <a:lnTo>
                    <a:pt x="1711281" y="904910"/>
                  </a:lnTo>
                  <a:lnTo>
                    <a:pt x="1707262" y="952792"/>
                  </a:lnTo>
                  <a:lnTo>
                    <a:pt x="1700653" y="999890"/>
                  </a:lnTo>
                  <a:lnTo>
                    <a:pt x="1691525" y="1046132"/>
                  </a:lnTo>
                  <a:lnTo>
                    <a:pt x="1679952" y="1091446"/>
                  </a:lnTo>
                  <a:lnTo>
                    <a:pt x="1666005" y="1135760"/>
                  </a:lnTo>
                  <a:lnTo>
                    <a:pt x="1649756" y="1179001"/>
                  </a:lnTo>
                  <a:lnTo>
                    <a:pt x="1631278" y="1221098"/>
                  </a:lnTo>
                  <a:lnTo>
                    <a:pt x="1610643" y="1261977"/>
                  </a:lnTo>
                  <a:lnTo>
                    <a:pt x="1587923" y="1301567"/>
                  </a:lnTo>
                  <a:lnTo>
                    <a:pt x="1563191" y="1339795"/>
                  </a:lnTo>
                  <a:lnTo>
                    <a:pt x="1536519" y="1376589"/>
                  </a:lnTo>
                  <a:lnTo>
                    <a:pt x="1507980" y="1411877"/>
                  </a:lnTo>
                  <a:lnTo>
                    <a:pt x="1477645" y="1445586"/>
                  </a:lnTo>
                  <a:lnTo>
                    <a:pt x="1445586" y="1477645"/>
                  </a:lnTo>
                  <a:lnTo>
                    <a:pt x="1411877" y="1507980"/>
                  </a:lnTo>
                  <a:lnTo>
                    <a:pt x="1376589" y="1536520"/>
                  </a:lnTo>
                  <a:lnTo>
                    <a:pt x="1339795" y="1563191"/>
                  </a:lnTo>
                  <a:lnTo>
                    <a:pt x="1301567" y="1587923"/>
                  </a:lnTo>
                  <a:lnTo>
                    <a:pt x="1261977" y="1610643"/>
                  </a:lnTo>
                  <a:lnTo>
                    <a:pt x="1221098" y="1631278"/>
                  </a:lnTo>
                  <a:lnTo>
                    <a:pt x="1179001" y="1649756"/>
                  </a:lnTo>
                  <a:lnTo>
                    <a:pt x="1135760" y="1666005"/>
                  </a:lnTo>
                  <a:lnTo>
                    <a:pt x="1091446" y="1679952"/>
                  </a:lnTo>
                  <a:lnTo>
                    <a:pt x="1046132" y="1691526"/>
                  </a:lnTo>
                  <a:lnTo>
                    <a:pt x="999890" y="1700653"/>
                  </a:lnTo>
                  <a:lnTo>
                    <a:pt x="952792" y="1707262"/>
                  </a:lnTo>
                  <a:lnTo>
                    <a:pt x="904910" y="1711281"/>
                  </a:lnTo>
                  <a:lnTo>
                    <a:pt x="856318" y="1712636"/>
                  </a:lnTo>
                  <a:close/>
                </a:path>
              </a:pathLst>
            </a:custGeom>
            <a:solidFill>
              <a:srgbClr val="406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568" y="681176"/>
              <a:ext cx="1510797" cy="11141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52598" y="4099574"/>
              <a:ext cx="152400" cy="1343660"/>
            </a:xfrm>
            <a:custGeom>
              <a:avLst/>
              <a:gdLst/>
              <a:ahLst/>
              <a:cxnLst/>
              <a:rect l="l" t="t" r="r" b="b"/>
              <a:pathLst>
                <a:path w="152400" h="1343660">
                  <a:moveTo>
                    <a:pt x="152399" y="0"/>
                  </a:moveTo>
                  <a:lnTo>
                    <a:pt x="152399" y="1343089"/>
                  </a:lnTo>
                  <a:lnTo>
                    <a:pt x="0" y="1343089"/>
                  </a:lnTo>
                  <a:lnTo>
                    <a:pt x="0" y="0"/>
                  </a:lnTo>
                  <a:lnTo>
                    <a:pt x="152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00198" y="5137863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199" y="0"/>
                  </a:moveTo>
                  <a:lnTo>
                    <a:pt x="228599" y="304799"/>
                  </a:lnTo>
                  <a:lnTo>
                    <a:pt x="0" y="0"/>
                  </a:lnTo>
                </a:path>
              </a:pathLst>
            </a:custGeom>
            <a:ln w="152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2620" y="1888997"/>
              <a:ext cx="8433435" cy="2287270"/>
            </a:xfrm>
            <a:custGeom>
              <a:avLst/>
              <a:gdLst/>
              <a:ahLst/>
              <a:cxnLst/>
              <a:rect l="l" t="t" r="r" b="b"/>
              <a:pathLst>
                <a:path w="8433435" h="2287270">
                  <a:moveTo>
                    <a:pt x="8433359" y="2134349"/>
                  </a:moveTo>
                  <a:lnTo>
                    <a:pt x="4442422" y="2134349"/>
                  </a:lnTo>
                  <a:lnTo>
                    <a:pt x="4442422" y="0"/>
                  </a:lnTo>
                  <a:lnTo>
                    <a:pt x="4290022" y="0"/>
                  </a:lnTo>
                  <a:lnTo>
                    <a:pt x="4290022" y="2134349"/>
                  </a:lnTo>
                  <a:lnTo>
                    <a:pt x="0" y="2134349"/>
                  </a:lnTo>
                  <a:lnTo>
                    <a:pt x="0" y="2286749"/>
                  </a:lnTo>
                  <a:lnTo>
                    <a:pt x="8433359" y="2286749"/>
                  </a:lnTo>
                  <a:lnTo>
                    <a:pt x="8433359" y="21343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5837" y="5518832"/>
              <a:ext cx="6873875" cy="1148080"/>
            </a:xfrm>
            <a:custGeom>
              <a:avLst/>
              <a:gdLst/>
              <a:ahLst/>
              <a:cxnLst/>
              <a:rect l="l" t="t" r="r" b="b"/>
              <a:pathLst>
                <a:path w="6873875" h="1148079">
                  <a:moveTo>
                    <a:pt x="6387811" y="1147952"/>
                  </a:moveTo>
                  <a:lnTo>
                    <a:pt x="485774" y="1147952"/>
                  </a:lnTo>
                  <a:lnTo>
                    <a:pt x="437762" y="1145575"/>
                  </a:lnTo>
                  <a:lnTo>
                    <a:pt x="390562" y="1138532"/>
                  </a:lnTo>
                  <a:lnTo>
                    <a:pt x="344494" y="1126954"/>
                  </a:lnTo>
                  <a:lnTo>
                    <a:pt x="299876" y="1110975"/>
                  </a:lnTo>
                  <a:lnTo>
                    <a:pt x="257028" y="1090725"/>
                  </a:lnTo>
                  <a:lnTo>
                    <a:pt x="216266" y="1066336"/>
                  </a:lnTo>
                  <a:lnTo>
                    <a:pt x="177911" y="1037941"/>
                  </a:lnTo>
                  <a:lnTo>
                    <a:pt x="142280" y="1005672"/>
                  </a:lnTo>
                  <a:lnTo>
                    <a:pt x="110010" y="970041"/>
                  </a:lnTo>
                  <a:lnTo>
                    <a:pt x="81615" y="931685"/>
                  </a:lnTo>
                  <a:lnTo>
                    <a:pt x="57227" y="890924"/>
                  </a:lnTo>
                  <a:lnTo>
                    <a:pt x="36977" y="848075"/>
                  </a:lnTo>
                  <a:lnTo>
                    <a:pt x="20997" y="803458"/>
                  </a:lnTo>
                  <a:lnTo>
                    <a:pt x="9420" y="757390"/>
                  </a:lnTo>
                  <a:lnTo>
                    <a:pt x="2377" y="710190"/>
                  </a:lnTo>
                  <a:lnTo>
                    <a:pt x="0" y="662177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6387811" y="0"/>
                  </a:lnTo>
                  <a:lnTo>
                    <a:pt x="6435824" y="2377"/>
                  </a:lnTo>
                  <a:lnTo>
                    <a:pt x="6483023" y="9420"/>
                  </a:lnTo>
                  <a:lnTo>
                    <a:pt x="6529091" y="20997"/>
                  </a:lnTo>
                  <a:lnTo>
                    <a:pt x="6573709" y="36977"/>
                  </a:lnTo>
                  <a:lnTo>
                    <a:pt x="6616558" y="57227"/>
                  </a:lnTo>
                  <a:lnTo>
                    <a:pt x="6657319" y="81615"/>
                  </a:lnTo>
                  <a:lnTo>
                    <a:pt x="6695674" y="110010"/>
                  </a:lnTo>
                  <a:lnTo>
                    <a:pt x="6731305" y="142280"/>
                  </a:lnTo>
                  <a:lnTo>
                    <a:pt x="6763575" y="177911"/>
                  </a:lnTo>
                  <a:lnTo>
                    <a:pt x="6791970" y="216266"/>
                  </a:lnTo>
                  <a:lnTo>
                    <a:pt x="6816358" y="257028"/>
                  </a:lnTo>
                  <a:lnTo>
                    <a:pt x="6836609" y="299876"/>
                  </a:lnTo>
                  <a:lnTo>
                    <a:pt x="6852589" y="344494"/>
                  </a:lnTo>
                  <a:lnTo>
                    <a:pt x="6864166" y="390562"/>
                  </a:lnTo>
                  <a:lnTo>
                    <a:pt x="6871210" y="437762"/>
                  </a:lnTo>
                  <a:lnTo>
                    <a:pt x="6873587" y="485774"/>
                  </a:lnTo>
                  <a:lnTo>
                    <a:pt x="6873587" y="662177"/>
                  </a:lnTo>
                  <a:lnTo>
                    <a:pt x="6871210" y="710190"/>
                  </a:lnTo>
                  <a:lnTo>
                    <a:pt x="6864166" y="757390"/>
                  </a:lnTo>
                  <a:lnTo>
                    <a:pt x="6852589" y="803458"/>
                  </a:lnTo>
                  <a:lnTo>
                    <a:pt x="6836609" y="848075"/>
                  </a:lnTo>
                  <a:lnTo>
                    <a:pt x="6816358" y="890924"/>
                  </a:lnTo>
                  <a:lnTo>
                    <a:pt x="6791970" y="931685"/>
                  </a:lnTo>
                  <a:lnTo>
                    <a:pt x="6763575" y="970041"/>
                  </a:lnTo>
                  <a:lnTo>
                    <a:pt x="6731305" y="1005672"/>
                  </a:lnTo>
                  <a:lnTo>
                    <a:pt x="6695674" y="1037941"/>
                  </a:lnTo>
                  <a:lnTo>
                    <a:pt x="6657319" y="1066336"/>
                  </a:lnTo>
                  <a:lnTo>
                    <a:pt x="6616558" y="1090725"/>
                  </a:lnTo>
                  <a:lnTo>
                    <a:pt x="6573709" y="1110975"/>
                  </a:lnTo>
                  <a:lnTo>
                    <a:pt x="6529091" y="1126954"/>
                  </a:lnTo>
                  <a:lnTo>
                    <a:pt x="6483023" y="1138532"/>
                  </a:lnTo>
                  <a:lnTo>
                    <a:pt x="6435824" y="1145575"/>
                  </a:lnTo>
                  <a:lnTo>
                    <a:pt x="6387811" y="1147952"/>
                  </a:lnTo>
                  <a:close/>
                </a:path>
              </a:pathLst>
            </a:custGeom>
            <a:solidFill>
              <a:srgbClr val="344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08385" y="5709918"/>
            <a:ext cx="4288790" cy="7067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450" b="1" spc="-280" dirty="0">
                <a:solidFill>
                  <a:srgbClr val="FFFFFF"/>
                </a:solidFill>
                <a:latin typeface="Verdana"/>
                <a:cs typeface="Verdana"/>
              </a:rPr>
              <a:t>SYMMETRICAL</a:t>
            </a:r>
            <a:endParaRPr sz="44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72993" y="5586250"/>
            <a:ext cx="6873875" cy="1148080"/>
          </a:xfrm>
          <a:custGeom>
            <a:avLst/>
            <a:gdLst/>
            <a:ahLst/>
            <a:cxnLst/>
            <a:rect l="l" t="t" r="r" b="b"/>
            <a:pathLst>
              <a:path w="6873875" h="1148079">
                <a:moveTo>
                  <a:pt x="6387811" y="1147952"/>
                </a:moveTo>
                <a:lnTo>
                  <a:pt x="485774" y="1147952"/>
                </a:lnTo>
                <a:lnTo>
                  <a:pt x="437762" y="1145575"/>
                </a:lnTo>
                <a:lnTo>
                  <a:pt x="390562" y="1138532"/>
                </a:lnTo>
                <a:lnTo>
                  <a:pt x="344494" y="1126955"/>
                </a:lnTo>
                <a:lnTo>
                  <a:pt x="299876" y="1110975"/>
                </a:lnTo>
                <a:lnTo>
                  <a:pt x="257028" y="1090725"/>
                </a:lnTo>
                <a:lnTo>
                  <a:pt x="216266" y="1066336"/>
                </a:lnTo>
                <a:lnTo>
                  <a:pt x="177911" y="1037941"/>
                </a:lnTo>
                <a:lnTo>
                  <a:pt x="142280" y="1005672"/>
                </a:lnTo>
                <a:lnTo>
                  <a:pt x="110010" y="970041"/>
                </a:lnTo>
                <a:lnTo>
                  <a:pt x="81616" y="931685"/>
                </a:lnTo>
                <a:lnTo>
                  <a:pt x="57227" y="890924"/>
                </a:lnTo>
                <a:lnTo>
                  <a:pt x="36977" y="848075"/>
                </a:lnTo>
                <a:lnTo>
                  <a:pt x="20997" y="803458"/>
                </a:lnTo>
                <a:lnTo>
                  <a:pt x="9420" y="757390"/>
                </a:lnTo>
                <a:lnTo>
                  <a:pt x="2377" y="710190"/>
                </a:lnTo>
                <a:lnTo>
                  <a:pt x="0" y="662177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6387811" y="0"/>
                </a:lnTo>
                <a:lnTo>
                  <a:pt x="6435824" y="2377"/>
                </a:lnTo>
                <a:lnTo>
                  <a:pt x="6483024" y="9420"/>
                </a:lnTo>
                <a:lnTo>
                  <a:pt x="6529092" y="20997"/>
                </a:lnTo>
                <a:lnTo>
                  <a:pt x="6573709" y="36977"/>
                </a:lnTo>
                <a:lnTo>
                  <a:pt x="6616558" y="57227"/>
                </a:lnTo>
                <a:lnTo>
                  <a:pt x="6657319" y="81615"/>
                </a:lnTo>
                <a:lnTo>
                  <a:pt x="6695674" y="110010"/>
                </a:lnTo>
                <a:lnTo>
                  <a:pt x="6731305" y="142280"/>
                </a:lnTo>
                <a:lnTo>
                  <a:pt x="6763574" y="177911"/>
                </a:lnTo>
                <a:lnTo>
                  <a:pt x="6791970" y="216266"/>
                </a:lnTo>
                <a:lnTo>
                  <a:pt x="6816359" y="257028"/>
                </a:lnTo>
                <a:lnTo>
                  <a:pt x="6836609" y="299876"/>
                </a:lnTo>
                <a:lnTo>
                  <a:pt x="6852589" y="344494"/>
                </a:lnTo>
                <a:lnTo>
                  <a:pt x="6864167" y="390562"/>
                </a:lnTo>
                <a:lnTo>
                  <a:pt x="6871210" y="437762"/>
                </a:lnTo>
                <a:lnTo>
                  <a:pt x="6873588" y="485774"/>
                </a:lnTo>
                <a:lnTo>
                  <a:pt x="6873588" y="662177"/>
                </a:lnTo>
                <a:lnTo>
                  <a:pt x="6871210" y="710190"/>
                </a:lnTo>
                <a:lnTo>
                  <a:pt x="6864167" y="757390"/>
                </a:lnTo>
                <a:lnTo>
                  <a:pt x="6852589" y="803458"/>
                </a:lnTo>
                <a:lnTo>
                  <a:pt x="6836609" y="848075"/>
                </a:lnTo>
                <a:lnTo>
                  <a:pt x="6816359" y="890924"/>
                </a:lnTo>
                <a:lnTo>
                  <a:pt x="6791970" y="931685"/>
                </a:lnTo>
                <a:lnTo>
                  <a:pt x="6763574" y="970041"/>
                </a:lnTo>
                <a:lnTo>
                  <a:pt x="6731305" y="1005672"/>
                </a:lnTo>
                <a:lnTo>
                  <a:pt x="6695674" y="1037941"/>
                </a:lnTo>
                <a:lnTo>
                  <a:pt x="6657319" y="1066336"/>
                </a:lnTo>
                <a:lnTo>
                  <a:pt x="6616558" y="1090725"/>
                </a:lnTo>
                <a:lnTo>
                  <a:pt x="6573709" y="1110975"/>
                </a:lnTo>
                <a:lnTo>
                  <a:pt x="6529092" y="1126955"/>
                </a:lnTo>
                <a:lnTo>
                  <a:pt x="6483024" y="1138532"/>
                </a:lnTo>
                <a:lnTo>
                  <a:pt x="6435824" y="1145575"/>
                </a:lnTo>
                <a:lnTo>
                  <a:pt x="6387811" y="1147952"/>
                </a:lnTo>
                <a:close/>
              </a:path>
            </a:pathLst>
          </a:custGeom>
          <a:solidFill>
            <a:srgbClr val="344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229754" y="5777336"/>
            <a:ext cx="4560570" cy="7067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450" b="1" spc="-280" dirty="0">
                <a:solidFill>
                  <a:srgbClr val="FFFFFF"/>
                </a:solidFill>
                <a:latin typeface="Verdana"/>
                <a:cs typeface="Verdana"/>
              </a:rPr>
              <a:t>ASSYMETRICAL</a:t>
            </a:r>
            <a:endParaRPr sz="445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204955" y="4099574"/>
            <a:ext cx="609600" cy="1487170"/>
            <a:chOff x="12204955" y="4099574"/>
            <a:chExt cx="609600" cy="1487170"/>
          </a:xfrm>
        </p:grpSpPr>
        <p:sp>
          <p:nvSpPr>
            <p:cNvPr id="15" name="object 15"/>
            <p:cNvSpPr/>
            <p:nvPr/>
          </p:nvSpPr>
          <p:spPr>
            <a:xfrm>
              <a:off x="12433554" y="4099574"/>
              <a:ext cx="152400" cy="1410970"/>
            </a:xfrm>
            <a:custGeom>
              <a:avLst/>
              <a:gdLst/>
              <a:ahLst/>
              <a:cxnLst/>
              <a:rect l="l" t="t" r="r" b="b"/>
              <a:pathLst>
                <a:path w="152400" h="1410970">
                  <a:moveTo>
                    <a:pt x="152399" y="0"/>
                  </a:moveTo>
                  <a:lnTo>
                    <a:pt x="152399" y="1410506"/>
                  </a:lnTo>
                  <a:lnTo>
                    <a:pt x="0" y="1410506"/>
                  </a:lnTo>
                  <a:lnTo>
                    <a:pt x="0" y="0"/>
                  </a:lnTo>
                  <a:lnTo>
                    <a:pt x="152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81155" y="5205281"/>
              <a:ext cx="457200" cy="304800"/>
            </a:xfrm>
            <a:custGeom>
              <a:avLst/>
              <a:gdLst/>
              <a:ahLst/>
              <a:cxnLst/>
              <a:rect l="l" t="t" r="r" b="b"/>
              <a:pathLst>
                <a:path w="457200" h="304800">
                  <a:moveTo>
                    <a:pt x="457199" y="0"/>
                  </a:moveTo>
                  <a:lnTo>
                    <a:pt x="228599" y="304800"/>
                  </a:lnTo>
                  <a:lnTo>
                    <a:pt x="0" y="0"/>
                  </a:lnTo>
                </a:path>
              </a:pathLst>
            </a:custGeom>
            <a:ln w="152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34837" y="9469932"/>
            <a:ext cx="976820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spc="-310" dirty="0">
                <a:latin typeface="Verdana"/>
                <a:cs typeface="Verdana"/>
              </a:rPr>
              <a:t>*Our</a:t>
            </a:r>
            <a:r>
              <a:rPr sz="3350" b="1" spc="-335" dirty="0">
                <a:latin typeface="Verdana"/>
                <a:cs typeface="Verdana"/>
              </a:rPr>
              <a:t> </a:t>
            </a:r>
            <a:r>
              <a:rPr sz="3350" b="1" spc="-160" dirty="0">
                <a:latin typeface="Verdana"/>
                <a:cs typeface="Verdana"/>
              </a:rPr>
              <a:t>focus</a:t>
            </a:r>
            <a:r>
              <a:rPr sz="3350" b="1" spc="-330" dirty="0">
                <a:latin typeface="Verdana"/>
                <a:cs typeface="Verdana"/>
              </a:rPr>
              <a:t> </a:t>
            </a:r>
            <a:r>
              <a:rPr sz="3350" b="1" spc="-215" dirty="0">
                <a:latin typeface="Verdana"/>
                <a:cs typeface="Verdana"/>
              </a:rPr>
              <a:t>for</a:t>
            </a:r>
            <a:r>
              <a:rPr sz="3350" b="1" spc="-335" dirty="0">
                <a:latin typeface="Verdana"/>
                <a:cs typeface="Verdana"/>
              </a:rPr>
              <a:t> </a:t>
            </a:r>
            <a:r>
              <a:rPr sz="3350" b="1" spc="-195" dirty="0">
                <a:latin typeface="Verdana"/>
                <a:cs typeface="Verdana"/>
              </a:rPr>
              <a:t>classification</a:t>
            </a:r>
            <a:r>
              <a:rPr sz="3350" b="1" spc="-330" dirty="0">
                <a:latin typeface="Verdana"/>
                <a:cs typeface="Verdana"/>
              </a:rPr>
              <a:t> </a:t>
            </a:r>
            <a:r>
              <a:rPr sz="3350" b="1" spc="-175" dirty="0">
                <a:latin typeface="Verdana"/>
                <a:cs typeface="Verdana"/>
              </a:rPr>
              <a:t>is</a:t>
            </a:r>
            <a:r>
              <a:rPr sz="3350" b="1" spc="-335" dirty="0">
                <a:latin typeface="Verdana"/>
                <a:cs typeface="Verdana"/>
              </a:rPr>
              <a:t> </a:t>
            </a:r>
            <a:r>
              <a:rPr sz="3350" b="1" spc="-265" dirty="0">
                <a:latin typeface="Verdana"/>
                <a:cs typeface="Verdana"/>
              </a:rPr>
              <a:t>on</a:t>
            </a:r>
            <a:r>
              <a:rPr sz="3350" b="1" spc="-330" dirty="0">
                <a:latin typeface="Verdana"/>
                <a:cs typeface="Verdana"/>
              </a:rPr>
              <a:t> </a:t>
            </a:r>
            <a:r>
              <a:rPr sz="3350" b="1" spc="-210" dirty="0">
                <a:latin typeface="Verdana"/>
                <a:cs typeface="Verdana"/>
              </a:rPr>
              <a:t>these</a:t>
            </a:r>
            <a:r>
              <a:rPr sz="3350" b="1" spc="-335" dirty="0">
                <a:latin typeface="Verdana"/>
                <a:cs typeface="Verdana"/>
              </a:rPr>
              <a:t> </a:t>
            </a:r>
            <a:r>
              <a:rPr sz="3350" b="1" spc="-150" dirty="0">
                <a:latin typeface="Verdana"/>
                <a:cs typeface="Verdana"/>
              </a:rPr>
              <a:t>faults.</a:t>
            </a:r>
            <a:endParaRPr sz="335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/>
      <p:bldP spid="12" grpId="0" animBg="1"/>
      <p:bldP spid="13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1643</Words>
  <Application>Microsoft Office PowerPoint</Application>
  <PresentationFormat>Custom</PresentationFormat>
  <Paragraphs>189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 Black</vt:lpstr>
      <vt:lpstr>Trebuchet MS</vt:lpstr>
      <vt:lpstr>Verdana</vt:lpstr>
      <vt:lpstr>Office Theme</vt:lpstr>
      <vt:lpstr>PowerPoint Presentation</vt:lpstr>
      <vt:lpstr>Contents</vt:lpstr>
      <vt:lpstr>Faults in Transmission Lines: What</vt:lpstr>
      <vt:lpstr>Faults in Transmission Lines: Why</vt:lpstr>
      <vt:lpstr>Faults in Transmission Lines: Why</vt:lpstr>
      <vt:lpstr>Faults in Transmission Lines: Why</vt:lpstr>
      <vt:lpstr>Faults and their types</vt:lpstr>
      <vt:lpstr>Open Circuit Faults</vt:lpstr>
      <vt:lpstr>Short Circuit Faults</vt:lpstr>
      <vt:lpstr>Symmetrical Faults</vt:lpstr>
      <vt:lpstr>Asymmetrical Faults</vt:lpstr>
      <vt:lpstr>Faults in Transmission Lines: How</vt:lpstr>
      <vt:lpstr>Proposed Work</vt:lpstr>
      <vt:lpstr>Datasets Used:</vt:lpstr>
      <vt:lpstr>SVM Classifier Report</vt:lpstr>
      <vt:lpstr>Decision Tree Classifier Report</vt:lpstr>
      <vt:lpstr>KNN Classifier Report</vt:lpstr>
      <vt:lpstr>XGBoost Classifier Report</vt:lpstr>
      <vt:lpstr>Random Forest Classifier Report</vt:lpstr>
      <vt:lpstr>Comparing the Models:</vt:lpstr>
      <vt:lpstr>Datasets Used:</vt:lpstr>
      <vt:lpstr>Class.csv: Relation between line voltages and currents.</vt:lpstr>
      <vt:lpstr>Class.csv: Relation between line voltages and currents.</vt:lpstr>
      <vt:lpstr>Class.csv: Relation between line voltages and currents.</vt:lpstr>
      <vt:lpstr>Class.csv: Relation between line voltages and currents.</vt:lpstr>
      <vt:lpstr>Class.csv: Relation between line voltages and currents.</vt:lpstr>
      <vt:lpstr>SVM Classifier Report</vt:lpstr>
      <vt:lpstr>Decision Tree Classifier</vt:lpstr>
      <vt:lpstr>XGBoost Classifier</vt:lpstr>
      <vt:lpstr>Random Forest Classifier</vt:lpstr>
      <vt:lpstr>KNN Classifier</vt:lpstr>
      <vt:lpstr>Comparing the Models: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Fault Classification in Transmission Lines</dc:title>
  <dc:creator>Suryansh Dixit</dc:creator>
  <cp:keywords>DAGk-R65f2Y,BAGCSpsIlzw,0</cp:keywords>
  <cp:lastModifiedBy>Suryansh Dixit</cp:lastModifiedBy>
  <cp:revision>1</cp:revision>
  <dcterms:created xsi:type="dcterms:W3CDTF">2025-04-18T21:25:04Z</dcterms:created>
  <dcterms:modified xsi:type="dcterms:W3CDTF">2025-04-18T22:23:28Z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2025-04-18T00:00:00Z</vt:filetime>
  </property>
  <property fmtid="{D5CDD505-2E9C-101B-9397-08002B2CF9AE}" pid="3" name="Creator">
    <vt:lpwstr>Canva</vt:lpwstr>
  </property>
  <property fmtid="{D5CDD505-2E9C-101B-9397-08002B2CF9AE}" pid="4" name="LastSaved">
    <vt:filetime>2025-04-18T00:00:00Z</vt:filetime>
  </property>
  <property fmtid="{D5CDD505-2E9C-101B-9397-08002B2CF9AE}" pid="5" name="Producer">
    <vt:lpwstr>Canva</vt:lpwstr>
  </property>
</Properties>
</file>